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image3.jpeg" ContentType="image/jpeg"/>
  <Override PartName="/ppt/notesSlides/notesSlide1.xml" ContentType="application/vnd.openxmlformats-officedocument.presentationml.notesSlide+xml"/>
  <Override PartName="/ppt/media/media1.wav" ContentType="audio/unknown"/>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CEACA"/>
          </a:solidFill>
        </a:fill>
      </a:tcStyle>
    </a:wholeTbl>
    <a:band2H>
      <a:tcTxStyle b="def" i="def"/>
      <a:tcStyle>
        <a:tcBdr/>
        <a:fill>
          <a:solidFill>
            <a:srgbClr val="EEF5E6"/>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entury Gothic"/>
          <a:ea typeface="Century Gothic"/>
          <a:cs typeface="Century Gothic"/>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Century Gothic"/>
          <a:ea typeface="Century Gothic"/>
          <a:cs typeface="Century Gothic"/>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entury Gothic"/>
          <a:ea typeface="Century Gothic"/>
          <a:cs typeface="Century Gothic"/>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entury Gothic"/>
          <a:ea typeface="Century Gothic"/>
          <a:cs typeface="Century Gothic"/>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entury Gothic"/>
          <a:ea typeface="Century Gothic"/>
          <a:cs typeface="Century Gothic"/>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entury Gothic"/>
          <a:ea typeface="Century Gothic"/>
          <a:cs typeface="Century Gothic"/>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entury Gothic"/>
          <a:ea typeface="Century Gothic"/>
          <a:cs typeface="Century Gothic"/>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 name="Shape 439"/>
          <p:cNvSpPr/>
          <p:nvPr>
            <p:ph type="sldImg"/>
          </p:nvPr>
        </p:nvSpPr>
        <p:spPr>
          <a:xfrm>
            <a:off x="1143000" y="685800"/>
            <a:ext cx="4572000" cy="3429000"/>
          </a:xfrm>
          <a:prstGeom prst="rect">
            <a:avLst/>
          </a:prstGeom>
        </p:spPr>
        <p:txBody>
          <a:bodyPr/>
          <a:lstStyle/>
          <a:p>
            <a:pPr/>
          </a:p>
        </p:txBody>
      </p:sp>
      <p:sp>
        <p:nvSpPr>
          <p:cNvPr id="440" name="Shape 44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Times New Roman"/>
      </a:defRPr>
    </a:lvl1pPr>
    <a:lvl2pPr indent="228600" latinLnBrk="0">
      <a:spcBef>
        <a:spcPts val="400"/>
      </a:spcBef>
      <a:defRPr sz="1200">
        <a:latin typeface="+mn-lt"/>
        <a:ea typeface="+mn-ea"/>
        <a:cs typeface="+mn-cs"/>
        <a:sym typeface="Times New Roman"/>
      </a:defRPr>
    </a:lvl2pPr>
    <a:lvl3pPr indent="457200" latinLnBrk="0">
      <a:spcBef>
        <a:spcPts val="400"/>
      </a:spcBef>
      <a:defRPr sz="1200">
        <a:latin typeface="+mn-lt"/>
        <a:ea typeface="+mn-ea"/>
        <a:cs typeface="+mn-cs"/>
        <a:sym typeface="Times New Roman"/>
      </a:defRPr>
    </a:lvl3pPr>
    <a:lvl4pPr indent="685800" latinLnBrk="0">
      <a:spcBef>
        <a:spcPts val="400"/>
      </a:spcBef>
      <a:defRPr sz="1200">
        <a:latin typeface="+mn-lt"/>
        <a:ea typeface="+mn-ea"/>
        <a:cs typeface="+mn-cs"/>
        <a:sym typeface="Times New Roman"/>
      </a:defRPr>
    </a:lvl4pPr>
    <a:lvl5pPr indent="914400" latinLnBrk="0">
      <a:spcBef>
        <a:spcPts val="400"/>
      </a:spcBef>
      <a:defRPr sz="1200">
        <a:latin typeface="+mn-lt"/>
        <a:ea typeface="+mn-ea"/>
        <a:cs typeface="+mn-cs"/>
        <a:sym typeface="Times New Roman"/>
      </a:defRPr>
    </a:lvl5pPr>
    <a:lvl6pPr indent="1143000" latinLnBrk="0">
      <a:spcBef>
        <a:spcPts val="400"/>
      </a:spcBef>
      <a:defRPr sz="1200">
        <a:latin typeface="+mn-lt"/>
        <a:ea typeface="+mn-ea"/>
        <a:cs typeface="+mn-cs"/>
        <a:sym typeface="Times New Roman"/>
      </a:defRPr>
    </a:lvl6pPr>
    <a:lvl7pPr indent="1371600" latinLnBrk="0">
      <a:spcBef>
        <a:spcPts val="400"/>
      </a:spcBef>
      <a:defRPr sz="1200">
        <a:latin typeface="+mn-lt"/>
        <a:ea typeface="+mn-ea"/>
        <a:cs typeface="+mn-cs"/>
        <a:sym typeface="Times New Roman"/>
      </a:defRPr>
    </a:lvl7pPr>
    <a:lvl8pPr indent="1600200" latinLnBrk="0">
      <a:spcBef>
        <a:spcPts val="400"/>
      </a:spcBef>
      <a:defRPr sz="1200">
        <a:latin typeface="+mn-lt"/>
        <a:ea typeface="+mn-ea"/>
        <a:cs typeface="+mn-cs"/>
        <a:sym typeface="Times New Roman"/>
      </a:defRPr>
    </a:lvl8pPr>
    <a:lvl9pPr indent="1828800" latinLnBrk="0">
      <a:spcBef>
        <a:spcPts val="400"/>
      </a:spcBef>
      <a:defRPr sz="1200">
        <a:latin typeface="+mn-lt"/>
        <a:ea typeface="+mn-ea"/>
        <a:cs typeface="+mn-cs"/>
        <a:sym typeface="Times New Roman"/>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84" name="Shape 484"/>
          <p:cNvSpPr/>
          <p:nvPr>
            <p:ph type="sldImg"/>
          </p:nvPr>
        </p:nvSpPr>
        <p:spPr>
          <a:prstGeom prst="rect">
            <a:avLst/>
          </a:prstGeom>
        </p:spPr>
        <p:txBody>
          <a:bodyPr/>
          <a:lstStyle/>
          <a:p>
            <a:pPr/>
          </a:p>
        </p:txBody>
      </p:sp>
      <p:sp>
        <p:nvSpPr>
          <p:cNvPr id="485" name="Shape 485"/>
          <p:cNvSpPr/>
          <p:nvPr>
            <p:ph type="body" sz="quarter" idx="1"/>
          </p:nvPr>
        </p:nvSpPr>
        <p:spPr>
          <a:prstGeom prst="rect">
            <a:avLst/>
          </a:prstGeom>
        </p:spPr>
        <p:txBody>
          <a:bodyPr/>
          <a:lstStyle/>
          <a:p>
            <a:pPr/>
            <a:r>
              <a:t>Lifeline icons on the question slides are hyperlinks which will take you to the lifeline screen.  To return to the game, you may right click on the screen, choose Go, Previously Viewed.  This should return you to the question slide.  Alternatively, left click as usual to return to the game board, then click on the highest number that has been previously selected (in gold to indicate a followed hyperlink).</a:t>
            </a:r>
          </a:p>
          <a:p>
            <a:pPr/>
          </a:p>
          <a:p>
            <a:pPr/>
            <a:r>
              <a:t>To utilize the 50:50 option, the moderator may tell the contestant which two options to disregard or, use Control-P to change the mouse arrow to a pen.  Draw a line through two incorrect responses, then use Control-A to change the pen back into an arrow and continue with the game.</a:t>
            </a:r>
          </a:p>
          <a:p>
            <a:pPr/>
          </a:p>
          <a:p>
            <a:pPr/>
            <a:r>
              <a:t>Clicking on the action button on the phone handset image of the Phone a Friend lifeline slide will hyperlink to the Ask Jeeves web site where the participant may ask for help.</a:t>
            </a:r>
          </a:p>
          <a:p>
            <a:p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 Id="rId4" Type="http://schemas.openxmlformats.org/officeDocument/2006/relationships/image" Target="../media/image2.png"/></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sp>
        <p:nvSpPr>
          <p:cNvPr id="6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0"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7" name="Shape"/>
          <p:cNvSpPr/>
          <p:nvPr/>
        </p:nvSpPr>
        <p:spPr>
          <a:xfrm>
            <a:off x="-9525" y="-7938"/>
            <a:ext cx="9163050" cy="1041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2" y="66"/>
                </a:moveTo>
                <a:lnTo>
                  <a:pt x="9513" y="0"/>
                </a:lnTo>
                <a:cubicBezTo>
                  <a:pt x="10276" y="3326"/>
                  <a:pt x="14325" y="12084"/>
                  <a:pt x="16368" y="12084"/>
                </a:cubicBezTo>
                <a:cubicBezTo>
                  <a:pt x="18412" y="12084"/>
                  <a:pt x="20679" y="5005"/>
                  <a:pt x="21578" y="1811"/>
                </a:cubicBezTo>
                <a:lnTo>
                  <a:pt x="21600" y="7013"/>
                </a:lnTo>
                <a:cubicBezTo>
                  <a:pt x="21218" y="8462"/>
                  <a:pt x="18771" y="14521"/>
                  <a:pt x="16099" y="14455"/>
                </a:cubicBezTo>
                <a:cubicBezTo>
                  <a:pt x="13427" y="14389"/>
                  <a:pt x="8252" y="5433"/>
                  <a:pt x="5568" y="6618"/>
                </a:cubicBezTo>
                <a:cubicBezTo>
                  <a:pt x="2807" y="6882"/>
                  <a:pt x="1010" y="15871"/>
                  <a:pt x="0" y="21600"/>
                </a:cubicBezTo>
                <a:lnTo>
                  <a:pt x="22" y="66"/>
                </a:lnTo>
                <a:close/>
              </a:path>
            </a:pathLst>
          </a:custGeom>
          <a:gradFill>
            <a:gsLst>
              <a:gs pos="0">
                <a:srgbClr val="00EBF8">
                  <a:alpha val="54998"/>
                </a:srgbClr>
              </a:gs>
              <a:gs pos="100000">
                <a:srgbClr val="0079AF">
                  <a:alpha val="44999"/>
                </a:srgbClr>
              </a:gs>
            </a:gsLst>
            <a:lin ang="16200000"/>
          </a:gradFill>
          <a:ln w="12700">
            <a:miter lim="400000"/>
          </a:ln>
        </p:spPr>
        <p:txBody>
          <a:bodyPr lIns="45719" rIns="45719"/>
          <a:lstStyle/>
          <a:p>
            <a:pPr>
              <a:defRPr>
                <a:latin typeface="Comic Sans MS"/>
                <a:ea typeface="Comic Sans MS"/>
                <a:cs typeface="Comic Sans MS"/>
                <a:sym typeface="Comic Sans MS"/>
              </a:defRPr>
            </a:pPr>
          </a:p>
        </p:txBody>
      </p:sp>
      <p:sp>
        <p:nvSpPr>
          <p:cNvPr id="68" name="Shape"/>
          <p:cNvSpPr/>
          <p:nvPr/>
        </p:nvSpPr>
        <p:spPr>
          <a:xfrm>
            <a:off x="4381500" y="-7938"/>
            <a:ext cx="4762500" cy="607212"/>
          </a:xfrm>
          <a:custGeom>
            <a:avLst/>
            <a:gdLst/>
            <a:ahLst/>
            <a:cxnLst>
              <a:cxn ang="0">
                <a:pos x="wd2" y="hd2"/>
              </a:cxn>
              <a:cxn ang="5400000">
                <a:pos x="wd2" y="hd2"/>
              </a:cxn>
              <a:cxn ang="10800000">
                <a:pos x="wd2" y="hd2"/>
              </a:cxn>
              <a:cxn ang="16200000">
                <a:pos x="wd2" y="hd2"/>
              </a:cxn>
            </a:cxnLst>
            <a:rect l="0" t="0" r="r" b="b"/>
            <a:pathLst>
              <a:path w="21600" h="20552" fill="norm" stroke="1" extrusionOk="0">
                <a:moveTo>
                  <a:pt x="0" y="0"/>
                </a:moveTo>
                <a:cubicBezTo>
                  <a:pt x="1253" y="3703"/>
                  <a:pt x="8410" y="19349"/>
                  <a:pt x="12010" y="20475"/>
                </a:cubicBezTo>
                <a:cubicBezTo>
                  <a:pt x="15610" y="21600"/>
                  <a:pt x="20002" y="10128"/>
                  <a:pt x="21600" y="6752"/>
                </a:cubicBezTo>
                <a:lnTo>
                  <a:pt x="21600" y="218"/>
                </a:lnTo>
                <a:lnTo>
                  <a:pt x="0" y="0"/>
                </a:lnTo>
                <a:close/>
              </a:path>
            </a:pathLst>
          </a:custGeom>
          <a:gradFill>
            <a:gsLst>
              <a:gs pos="0">
                <a:srgbClr val="009BE5">
                  <a:alpha val="29998"/>
                </a:srgbClr>
              </a:gs>
              <a:gs pos="19999">
                <a:srgbClr val="009BE5">
                  <a:alpha val="32998"/>
                </a:srgbClr>
              </a:gs>
              <a:gs pos="100000">
                <a:srgbClr val="00ADB6">
                  <a:alpha val="44999"/>
                </a:srgbClr>
              </a:gs>
            </a:gsLst>
            <a:lin ang="16200000"/>
          </a:gradFill>
          <a:ln w="12700">
            <a:miter lim="400000"/>
          </a:ln>
        </p:spPr>
        <p:txBody>
          <a:bodyPr lIns="45719" rIns="45719"/>
          <a:lstStyle/>
          <a:p>
            <a:pPr>
              <a:defRPr>
                <a:latin typeface="Comic Sans MS"/>
                <a:ea typeface="Comic Sans MS"/>
                <a:cs typeface="Comic Sans MS"/>
                <a:sym typeface="Comic Sans MS"/>
              </a:defRPr>
            </a:pPr>
          </a:p>
        </p:txBody>
      </p:sp>
      <p:grpSp>
        <p:nvGrpSpPr>
          <p:cNvPr id="71" name="Group"/>
          <p:cNvGrpSpPr/>
          <p:nvPr/>
        </p:nvGrpSpPr>
        <p:grpSpPr>
          <a:xfrm>
            <a:off x="-6097" y="-24384"/>
            <a:ext cx="9156193" cy="1048513"/>
            <a:chOff x="0" y="0"/>
            <a:chExt cx="9156191" cy="1048511"/>
          </a:xfrm>
        </p:grpSpPr>
        <p:pic>
          <p:nvPicPr>
            <p:cNvPr id="69" name="image.png" descr="image.png"/>
            <p:cNvPicPr>
              <a:picLocks noChangeAspect="1"/>
            </p:cNvPicPr>
            <p:nvPr/>
          </p:nvPicPr>
          <p:blipFill>
            <a:blip r:embed="rId3">
              <a:extLst/>
            </a:blip>
            <a:stretch>
              <a:fillRect/>
            </a:stretch>
          </p:blipFill>
          <p:spPr>
            <a:xfrm>
              <a:off x="0" y="0"/>
              <a:ext cx="9131809" cy="1048512"/>
            </a:xfrm>
            <a:prstGeom prst="rect">
              <a:avLst/>
            </a:prstGeom>
            <a:ln w="12700" cap="flat">
              <a:noFill/>
              <a:miter lim="400000"/>
            </a:ln>
            <a:effectLst/>
          </p:spPr>
        </p:pic>
        <p:pic>
          <p:nvPicPr>
            <p:cNvPr id="70" name="image.png" descr="image.png"/>
            <p:cNvPicPr>
              <a:picLocks noChangeAspect="1"/>
            </p:cNvPicPr>
            <p:nvPr/>
          </p:nvPicPr>
          <p:blipFill>
            <a:blip r:embed="rId4">
              <a:extLst/>
            </a:blip>
            <a:stretch>
              <a:fillRect/>
            </a:stretch>
          </p:blipFill>
          <p:spPr>
            <a:xfrm>
              <a:off x="0" y="73151"/>
              <a:ext cx="9156192" cy="908305"/>
            </a:xfrm>
            <a:prstGeom prst="rect">
              <a:avLst/>
            </a:prstGeom>
            <a:ln w="12700" cap="flat">
              <a:noFill/>
              <a:miter lim="400000"/>
            </a:ln>
            <a:effectLst/>
          </p:spPr>
        </p:pic>
      </p:grpSp>
      <p:sp>
        <p:nvSpPr>
          <p:cNvPr id="72" name="Slide Number"/>
          <p:cNvSpPr txBox="1"/>
          <p:nvPr>
            <p:ph type="sldNum" sz="quarter" idx="2"/>
          </p:nvPr>
        </p:nvSpPr>
        <p:spPr>
          <a:xfrm>
            <a:off x="8521700" y="6518275"/>
            <a:ext cx="165101" cy="203201"/>
          </a:xfrm>
          <a:prstGeom prst="rect">
            <a:avLst/>
          </a:prstGeom>
        </p:spPr>
        <p:txBody>
          <a:bodyPr lIns="0" tIns="0" rIns="0" bIns="0" anchor="b"/>
          <a:lstStyle>
            <a:lvl1pPr algn="r">
              <a:defRPr>
                <a:solidFill>
                  <a:srgbClr val="045C75"/>
                </a:solidFill>
                <a:latin typeface="Constantia"/>
                <a:ea typeface="Constantia"/>
                <a:cs typeface="Constantia"/>
                <a:sym typeface="Constanti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grpSp>
        <p:nvGrpSpPr>
          <p:cNvPr id="117" name="Group"/>
          <p:cNvGrpSpPr/>
          <p:nvPr/>
        </p:nvGrpSpPr>
        <p:grpSpPr>
          <a:xfrm>
            <a:off x="-644915" y="0"/>
            <a:ext cx="10458918" cy="7117376"/>
            <a:chOff x="0" y="0"/>
            <a:chExt cx="10458916" cy="7117375"/>
          </a:xfrm>
        </p:grpSpPr>
        <p:grpSp>
          <p:nvGrpSpPr>
            <p:cNvPr id="94" name="Group"/>
            <p:cNvGrpSpPr/>
            <p:nvPr/>
          </p:nvGrpSpPr>
          <p:grpSpPr>
            <a:xfrm>
              <a:off x="644917" y="0"/>
              <a:ext cx="9144000" cy="6858000"/>
              <a:chOff x="1" y="0"/>
              <a:chExt cx="9143998" cy="6858000"/>
            </a:xfrm>
          </p:grpSpPr>
          <p:grpSp>
            <p:nvGrpSpPr>
              <p:cNvPr id="82" name="Group"/>
              <p:cNvGrpSpPr/>
              <p:nvPr/>
            </p:nvGrpSpPr>
            <p:grpSpPr>
              <a:xfrm>
                <a:off x="1" y="0"/>
                <a:ext cx="2514601" cy="6858000"/>
                <a:chOff x="0" y="0"/>
                <a:chExt cx="2514599" cy="6858000"/>
              </a:xfrm>
            </p:grpSpPr>
            <p:sp>
              <p:nvSpPr>
                <p:cNvPr id="79" name="Rectangle"/>
                <p:cNvSpPr/>
                <p:nvPr/>
              </p:nvSpPr>
              <p:spPr>
                <a:xfrm>
                  <a:off x="914401"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80"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81" name="Rectangle"/>
                <p:cNvSpPr/>
                <p:nvPr/>
              </p:nvSpPr>
              <p:spPr>
                <a:xfrm>
                  <a:off x="2286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86" name="Group"/>
              <p:cNvGrpSpPr/>
              <p:nvPr/>
            </p:nvGrpSpPr>
            <p:grpSpPr>
              <a:xfrm>
                <a:off x="422275" y="0"/>
                <a:ext cx="2514601" cy="6858000"/>
                <a:chOff x="0" y="0"/>
                <a:chExt cx="2514599" cy="6858000"/>
              </a:xfrm>
            </p:grpSpPr>
            <p:sp>
              <p:nvSpPr>
                <p:cNvPr id="83" name="Rectangle"/>
                <p:cNvSpPr/>
                <p:nvPr/>
              </p:nvSpPr>
              <p:spPr>
                <a:xfrm>
                  <a:off x="91440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84"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85" name="Rectangle"/>
                <p:cNvSpPr/>
                <p:nvPr/>
              </p:nvSpPr>
              <p:spPr>
                <a:xfrm>
                  <a:off x="228600"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90" name="Group"/>
              <p:cNvGrpSpPr/>
              <p:nvPr/>
            </p:nvGrpSpPr>
            <p:grpSpPr>
              <a:xfrm>
                <a:off x="6629399" y="0"/>
                <a:ext cx="2514602" cy="6858000"/>
                <a:chOff x="0" y="0"/>
                <a:chExt cx="2514600" cy="6858000"/>
              </a:xfrm>
            </p:grpSpPr>
            <p:sp>
              <p:nvSpPr>
                <p:cNvPr id="87" name="Rectangle"/>
                <p:cNvSpPr/>
                <p:nvPr/>
              </p:nvSpPr>
              <p:spPr>
                <a:xfrm rot="10800000">
                  <a:off x="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88" name="Rectangle"/>
                <p:cNvSpPr/>
                <p:nvPr/>
              </p:nvSpPr>
              <p:spPr>
                <a:xfrm rot="10800000">
                  <a:off x="2057399"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89" name="Rectangle"/>
                <p:cNvSpPr/>
                <p:nvPr/>
              </p:nvSpPr>
              <p:spPr>
                <a:xfrm rot="10800000">
                  <a:off x="1523999"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91" name="Rectangle"/>
              <p:cNvSpPr/>
              <p:nvPr/>
            </p:nvSpPr>
            <p:spPr>
              <a:xfrm>
                <a:off x="3810000" y="0"/>
                <a:ext cx="28194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92" name="Rectangle"/>
              <p:cNvSpPr/>
              <p:nvPr/>
            </p:nvSpPr>
            <p:spPr>
              <a:xfrm>
                <a:off x="2895600" y="0"/>
                <a:ext cx="4572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93" name="Rectangle"/>
              <p:cNvSpPr/>
              <p:nvPr/>
            </p:nvSpPr>
            <p:spPr>
              <a:xfrm>
                <a:off x="31242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95" name="Line"/>
            <p:cNvSpPr/>
            <p:nvPr/>
          </p:nvSpPr>
          <p:spPr>
            <a:xfrm>
              <a:off x="632214" y="5035550"/>
              <a:ext cx="9145589" cy="1165564"/>
            </a:xfrm>
            <a:custGeom>
              <a:avLst/>
              <a:gdLst/>
              <a:ahLst/>
              <a:cxnLst>
                <a:cxn ang="0">
                  <a:pos x="wd2" y="hd2"/>
                </a:cxn>
                <a:cxn ang="5400000">
                  <a:pos x="wd2" y="hd2"/>
                </a:cxn>
                <a:cxn ang="10800000">
                  <a:pos x="wd2" y="hd2"/>
                </a:cxn>
                <a:cxn ang="16200000">
                  <a:pos x="wd2" y="hd2"/>
                </a:cxn>
              </a:cxnLst>
              <a:rect l="0" t="0" r="r" b="b"/>
              <a:pathLst>
                <a:path w="21600" h="21431" fill="norm" stroke="1" extrusionOk="0">
                  <a:moveTo>
                    <a:pt x="0" y="20509"/>
                  </a:moveTo>
                  <a:cubicBezTo>
                    <a:pt x="1166" y="21055"/>
                    <a:pt x="2333" y="21600"/>
                    <a:pt x="3955" y="21382"/>
                  </a:cubicBezTo>
                  <a:cubicBezTo>
                    <a:pt x="5578" y="21164"/>
                    <a:pt x="7569" y="20909"/>
                    <a:pt x="9734" y="19200"/>
                  </a:cubicBezTo>
                  <a:cubicBezTo>
                    <a:pt x="11899" y="17491"/>
                    <a:pt x="14966" y="14327"/>
                    <a:pt x="16943" y="11127"/>
                  </a:cubicBezTo>
                  <a:cubicBezTo>
                    <a:pt x="18921" y="7927"/>
                    <a:pt x="20945" y="2836"/>
                    <a:pt x="21600" y="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96" name="Line"/>
            <p:cNvSpPr/>
            <p:nvPr/>
          </p:nvSpPr>
          <p:spPr>
            <a:xfrm>
              <a:off x="632214" y="3486385"/>
              <a:ext cx="9145589" cy="871303"/>
            </a:xfrm>
            <a:custGeom>
              <a:avLst/>
              <a:gdLst/>
              <a:ahLst/>
              <a:cxnLst>
                <a:cxn ang="0">
                  <a:pos x="wd2" y="hd2"/>
                </a:cxn>
                <a:cxn ang="5400000">
                  <a:pos x="wd2" y="hd2"/>
                </a:cxn>
                <a:cxn ang="10800000">
                  <a:pos x="wd2" y="hd2"/>
                </a:cxn>
                <a:cxn ang="16200000">
                  <a:pos x="wd2" y="hd2"/>
                </a:cxn>
              </a:cxnLst>
              <a:rect l="0" t="0" r="r" b="b"/>
              <a:pathLst>
                <a:path w="21600" h="21132" fill="norm" stroke="1" extrusionOk="0">
                  <a:moveTo>
                    <a:pt x="0" y="21132"/>
                  </a:moveTo>
                  <a:cubicBezTo>
                    <a:pt x="622" y="17748"/>
                    <a:pt x="1244" y="14364"/>
                    <a:pt x="2469" y="11052"/>
                  </a:cubicBezTo>
                  <a:cubicBezTo>
                    <a:pt x="3694" y="7740"/>
                    <a:pt x="5433" y="2892"/>
                    <a:pt x="7350" y="1260"/>
                  </a:cubicBezTo>
                  <a:cubicBezTo>
                    <a:pt x="9266" y="-372"/>
                    <a:pt x="11595" y="-468"/>
                    <a:pt x="13970" y="1260"/>
                  </a:cubicBezTo>
                  <a:cubicBezTo>
                    <a:pt x="16345" y="2988"/>
                    <a:pt x="20305" y="9900"/>
                    <a:pt x="21600" y="11628"/>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97" name="Line"/>
            <p:cNvSpPr/>
            <p:nvPr/>
          </p:nvSpPr>
          <p:spPr>
            <a:xfrm>
              <a:off x="621101" y="5640388"/>
              <a:ext cx="3005139" cy="12112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933" y="8947"/>
                    <a:pt x="15866" y="17894"/>
                    <a:pt x="21600" y="2160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98" name="Line"/>
            <p:cNvSpPr/>
            <p:nvPr/>
          </p:nvSpPr>
          <p:spPr>
            <a:xfrm>
              <a:off x="632214" y="5284788"/>
              <a:ext cx="9145589" cy="1466844"/>
            </a:xfrm>
            <a:custGeom>
              <a:avLst/>
              <a:gdLst/>
              <a:ahLst/>
              <a:cxnLst>
                <a:cxn ang="0">
                  <a:pos x="wd2" y="hd2"/>
                </a:cxn>
                <a:cxn ang="5400000">
                  <a:pos x="wd2" y="hd2"/>
                </a:cxn>
                <a:cxn ang="10800000">
                  <a:pos x="wd2" y="hd2"/>
                </a:cxn>
                <a:cxn ang="16200000">
                  <a:pos x="wd2" y="hd2"/>
                </a:cxn>
              </a:cxnLst>
              <a:rect l="0" t="0" r="r" b="b"/>
              <a:pathLst>
                <a:path w="21600" h="21438" fill="norm" stroke="1" extrusionOk="0">
                  <a:moveTo>
                    <a:pt x="0" y="0"/>
                  </a:moveTo>
                  <a:cubicBezTo>
                    <a:pt x="676" y="1460"/>
                    <a:pt x="1351" y="2920"/>
                    <a:pt x="2609" y="5031"/>
                  </a:cubicBezTo>
                  <a:cubicBezTo>
                    <a:pt x="3866" y="7142"/>
                    <a:pt x="5746" y="10381"/>
                    <a:pt x="7546" y="12665"/>
                  </a:cubicBezTo>
                  <a:cubicBezTo>
                    <a:pt x="9346" y="14949"/>
                    <a:pt x="11623" y="17320"/>
                    <a:pt x="13409" y="18737"/>
                  </a:cubicBezTo>
                  <a:cubicBezTo>
                    <a:pt x="15195" y="20154"/>
                    <a:pt x="17121" y="20733"/>
                    <a:pt x="18262" y="21166"/>
                  </a:cubicBezTo>
                  <a:cubicBezTo>
                    <a:pt x="19403" y="21600"/>
                    <a:pt x="19697" y="21398"/>
                    <a:pt x="20254" y="21340"/>
                  </a:cubicBezTo>
                  <a:cubicBezTo>
                    <a:pt x="20810" y="21282"/>
                    <a:pt x="21205" y="21051"/>
                    <a:pt x="21600" y="20819"/>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99" name="Line"/>
            <p:cNvSpPr/>
            <p:nvPr/>
          </p:nvSpPr>
          <p:spPr>
            <a:xfrm>
              <a:off x="2781689" y="5137883"/>
              <a:ext cx="6983414" cy="1713768"/>
            </a:xfrm>
            <a:custGeom>
              <a:avLst/>
              <a:gdLst/>
              <a:ahLst/>
              <a:cxnLst>
                <a:cxn ang="0">
                  <a:pos x="wd2" y="hd2"/>
                </a:cxn>
                <a:cxn ang="5400000">
                  <a:pos x="wd2" y="hd2"/>
                </a:cxn>
                <a:cxn ang="10800000">
                  <a:pos x="wd2" y="hd2"/>
                </a:cxn>
                <a:cxn ang="16200000">
                  <a:pos x="wd2" y="hd2"/>
                </a:cxn>
              </a:cxnLst>
              <a:rect l="0" t="0" r="r" b="b"/>
              <a:pathLst>
                <a:path w="21600" h="21531" fill="norm" stroke="1" extrusionOk="0">
                  <a:moveTo>
                    <a:pt x="0" y="21531"/>
                  </a:moveTo>
                  <a:cubicBezTo>
                    <a:pt x="502" y="19232"/>
                    <a:pt x="1004" y="16933"/>
                    <a:pt x="1690" y="14820"/>
                  </a:cubicBezTo>
                  <a:cubicBezTo>
                    <a:pt x="2376" y="12707"/>
                    <a:pt x="3324" y="10420"/>
                    <a:pt x="4114" y="8854"/>
                  </a:cubicBezTo>
                  <a:cubicBezTo>
                    <a:pt x="4904" y="7288"/>
                    <a:pt x="5388" y="6592"/>
                    <a:pt x="6429" y="5424"/>
                  </a:cubicBezTo>
                  <a:cubicBezTo>
                    <a:pt x="7469" y="4256"/>
                    <a:pt x="9367" y="2615"/>
                    <a:pt x="10359" y="1845"/>
                  </a:cubicBezTo>
                  <a:cubicBezTo>
                    <a:pt x="11351" y="1074"/>
                    <a:pt x="11504" y="1099"/>
                    <a:pt x="12380" y="801"/>
                  </a:cubicBezTo>
                  <a:cubicBezTo>
                    <a:pt x="13255" y="503"/>
                    <a:pt x="14639" y="180"/>
                    <a:pt x="15612" y="55"/>
                  </a:cubicBezTo>
                  <a:cubicBezTo>
                    <a:pt x="16586" y="-69"/>
                    <a:pt x="18220" y="55"/>
                    <a:pt x="18220" y="55"/>
                  </a:cubicBezTo>
                  <a:lnTo>
                    <a:pt x="20094" y="55"/>
                  </a:lnTo>
                  <a:cubicBezTo>
                    <a:pt x="20614" y="105"/>
                    <a:pt x="21092" y="279"/>
                    <a:pt x="21343" y="354"/>
                  </a:cubicBezTo>
                  <a:cubicBezTo>
                    <a:pt x="21594" y="428"/>
                    <a:pt x="21508" y="403"/>
                    <a:pt x="21600" y="503"/>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00" name="Shape"/>
            <p:cNvSpPr/>
            <p:nvPr/>
          </p:nvSpPr>
          <p:spPr>
            <a:xfrm rot="1800000">
              <a:off x="364052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01" name="Shape"/>
            <p:cNvSpPr/>
            <p:nvPr/>
          </p:nvSpPr>
          <p:spPr>
            <a:xfrm rot="1800000">
              <a:off x="4364427"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02" name="Shape"/>
            <p:cNvSpPr/>
            <p:nvPr/>
          </p:nvSpPr>
          <p:spPr>
            <a:xfrm rot="1800000">
              <a:off x="4373951" y="1592262"/>
              <a:ext cx="1601788"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03" name="Shape"/>
            <p:cNvSpPr/>
            <p:nvPr/>
          </p:nvSpPr>
          <p:spPr>
            <a:xfrm rot="1800000">
              <a:off x="3621477" y="32543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3921"/>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04" name="Shape"/>
            <p:cNvSpPr/>
            <p:nvPr/>
          </p:nvSpPr>
          <p:spPr>
            <a:xfrm rot="1800000">
              <a:off x="5107377" y="53832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5882"/>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05" name="Shape"/>
            <p:cNvSpPr/>
            <p:nvPr/>
          </p:nvSpPr>
          <p:spPr>
            <a:xfrm rot="1800000">
              <a:off x="262326" y="4202113"/>
              <a:ext cx="1262064" cy="13874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35"/>
                  </a:moveTo>
                  <a:lnTo>
                    <a:pt x="965" y="0"/>
                  </a:lnTo>
                  <a:lnTo>
                    <a:pt x="14815" y="0"/>
                  </a:lnTo>
                  <a:lnTo>
                    <a:pt x="21600" y="10800"/>
                  </a:lnTo>
                  <a:lnTo>
                    <a:pt x="14815" y="21600"/>
                  </a:lnTo>
                  <a:lnTo>
                    <a:pt x="12749" y="21595"/>
                  </a:lnTo>
                  <a:lnTo>
                    <a:pt x="0" y="1635"/>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06" name="Shape"/>
            <p:cNvSpPr/>
            <p:nvPr/>
          </p:nvSpPr>
          <p:spPr>
            <a:xfrm rot="1800000">
              <a:off x="668727" y="5402263"/>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07" name="Shape"/>
            <p:cNvSpPr/>
            <p:nvPr/>
          </p:nvSpPr>
          <p:spPr>
            <a:xfrm rot="1800000">
              <a:off x="697302" y="284956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08" name="Shape"/>
            <p:cNvSpPr/>
            <p:nvPr/>
          </p:nvSpPr>
          <p:spPr>
            <a:xfrm rot="1800000">
              <a:off x="1421202"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09" name="Shape"/>
            <p:cNvSpPr/>
            <p:nvPr/>
          </p:nvSpPr>
          <p:spPr>
            <a:xfrm rot="1800000">
              <a:off x="2154627" y="54117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10" name="Shape"/>
            <p:cNvSpPr/>
            <p:nvPr/>
          </p:nvSpPr>
          <p:spPr>
            <a:xfrm rot="1800000">
              <a:off x="217367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11" name="Shape"/>
            <p:cNvSpPr/>
            <p:nvPr/>
          </p:nvSpPr>
          <p:spPr>
            <a:xfrm rot="1800000">
              <a:off x="1440252" y="156368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12" name="Shape"/>
            <p:cNvSpPr/>
            <p:nvPr/>
          </p:nvSpPr>
          <p:spPr>
            <a:xfrm rot="1800000">
              <a:off x="7452113" y="4144963"/>
              <a:ext cx="1600201"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13" name="Shape"/>
            <p:cNvSpPr/>
            <p:nvPr/>
          </p:nvSpPr>
          <p:spPr>
            <a:xfrm rot="1800000">
              <a:off x="8195064" y="5421313"/>
              <a:ext cx="1600200"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14" name="Shape"/>
            <p:cNvSpPr/>
            <p:nvPr/>
          </p:nvSpPr>
          <p:spPr>
            <a:xfrm rot="1800000">
              <a:off x="8195064" y="2868612"/>
              <a:ext cx="1600200"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15" name="Shape"/>
            <p:cNvSpPr/>
            <p:nvPr/>
          </p:nvSpPr>
          <p:spPr>
            <a:xfrm rot="1800000">
              <a:off x="8952301" y="4056063"/>
              <a:ext cx="1243014" cy="13874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6884" y="0"/>
                  </a:lnTo>
                  <a:lnTo>
                    <a:pt x="8235" y="62"/>
                  </a:lnTo>
                  <a:lnTo>
                    <a:pt x="21600" y="20631"/>
                  </a:lnTo>
                  <a:lnTo>
                    <a:pt x="20935" y="21600"/>
                  </a:lnTo>
                  <a:lnTo>
                    <a:pt x="6884" y="21600"/>
                  </a:lnTo>
                  <a:lnTo>
                    <a:pt x="0" y="10800"/>
                  </a:lnTo>
                  <a:close/>
                </a:path>
              </a:pathLst>
            </a:custGeom>
            <a:solidFill>
              <a:srgbClr val="FFFFFF">
                <a:alpha val="3921"/>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16" name="Shape"/>
            <p:cNvSpPr/>
            <p:nvPr/>
          </p:nvSpPr>
          <p:spPr>
            <a:xfrm rot="1800000">
              <a:off x="8952302" y="1511299"/>
              <a:ext cx="1241425" cy="13890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5"/>
                  </a:moveTo>
                  <a:lnTo>
                    <a:pt x="6892" y="9"/>
                  </a:lnTo>
                  <a:lnTo>
                    <a:pt x="8384" y="0"/>
                  </a:lnTo>
                  <a:lnTo>
                    <a:pt x="21600" y="20590"/>
                  </a:lnTo>
                  <a:lnTo>
                    <a:pt x="20961" y="21600"/>
                  </a:lnTo>
                  <a:lnTo>
                    <a:pt x="6892" y="21600"/>
                  </a:lnTo>
                  <a:lnTo>
                    <a:pt x="0" y="10805"/>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grpSp>
      <p:sp>
        <p:nvSpPr>
          <p:cNvPr id="118" name="Rectangle"/>
          <p:cNvSpPr/>
          <p:nvPr/>
        </p:nvSpPr>
        <p:spPr>
          <a:xfrm>
            <a:off x="4560887" y="-22225"/>
            <a:ext cx="3679826" cy="6272213"/>
          </a:xfrm>
          <a:prstGeom prst="rect">
            <a:avLst/>
          </a:prstGeom>
          <a:solidFill>
            <a:srgbClr val="F5F5F5"/>
          </a:solidFill>
          <a:ln w="15875">
            <a:solidFill>
              <a:srgbClr val="74A510"/>
            </a:solidFill>
          </a:ln>
        </p:spPr>
        <p:txBody>
          <a:bodyPr lIns="45719" rIns="45719" anchor="ctr"/>
          <a:lstStyle/>
          <a:p>
            <a:pPr algn="ctr">
              <a:defRPr sz="1800">
                <a:solidFill>
                  <a:srgbClr val="FFFFFF"/>
                </a:solidFill>
              </a:defRPr>
            </a:pPr>
          </a:p>
        </p:txBody>
      </p:sp>
      <p:sp>
        <p:nvSpPr>
          <p:cNvPr id="119" name="Rectangle"/>
          <p:cNvSpPr/>
          <p:nvPr/>
        </p:nvSpPr>
        <p:spPr>
          <a:xfrm>
            <a:off x="4649787" y="-22225"/>
            <a:ext cx="3505201" cy="2312988"/>
          </a:xfrm>
          <a:prstGeom prst="rect">
            <a:avLst/>
          </a:prstGeom>
          <a:solidFill>
            <a:schemeClr val="accent2"/>
          </a:solidFill>
          <a:ln w="12700">
            <a:miter lim="400000"/>
          </a:ln>
        </p:spPr>
        <p:txBody>
          <a:bodyPr lIns="45719" rIns="45719" anchor="ctr"/>
          <a:lstStyle/>
          <a:p>
            <a:pPr algn="ctr">
              <a:defRPr sz="1800">
                <a:solidFill>
                  <a:srgbClr val="FFFFFF"/>
                </a:solidFill>
              </a:defRPr>
            </a:pPr>
          </a:p>
        </p:txBody>
      </p:sp>
      <p:sp>
        <p:nvSpPr>
          <p:cNvPr id="120" name="Rectangle"/>
          <p:cNvSpPr/>
          <p:nvPr/>
        </p:nvSpPr>
        <p:spPr>
          <a:xfrm>
            <a:off x="4651375" y="6088062"/>
            <a:ext cx="3505200" cy="82551"/>
          </a:xfrm>
          <a:prstGeom prst="rect">
            <a:avLst/>
          </a:prstGeom>
          <a:solidFill>
            <a:schemeClr val="accent1"/>
          </a:solidFill>
          <a:ln w="12700">
            <a:miter lim="400000"/>
          </a:ln>
        </p:spPr>
        <p:txBody>
          <a:bodyPr lIns="45719" rIns="45719" anchor="ctr"/>
          <a:lstStyle/>
          <a:p>
            <a:pPr algn="ctr">
              <a:defRPr sz="1800">
                <a:solidFill>
                  <a:srgbClr val="FFFFFF"/>
                </a:solidFill>
              </a:defRPr>
            </a:pPr>
          </a:p>
        </p:txBody>
      </p:sp>
      <p:sp>
        <p:nvSpPr>
          <p:cNvPr id="121" name="Rectangle"/>
          <p:cNvSpPr/>
          <p:nvPr/>
        </p:nvSpPr>
        <p:spPr>
          <a:xfrm>
            <a:off x="4651375" y="6088062"/>
            <a:ext cx="3505200" cy="82551"/>
          </a:xfrm>
          <a:prstGeom prst="rect">
            <a:avLst/>
          </a:prstGeom>
          <a:solidFill>
            <a:schemeClr val="accent1"/>
          </a:solidFill>
          <a:ln w="12700">
            <a:miter lim="400000"/>
          </a:ln>
        </p:spPr>
        <p:txBody>
          <a:bodyPr lIns="45719" rIns="45719" anchor="ctr"/>
          <a:lstStyle/>
          <a:p>
            <a:pPr algn="ctr">
              <a:defRPr sz="1800">
                <a:solidFill>
                  <a:srgbClr val="FFFFFF"/>
                </a:solidFill>
              </a:defRPr>
            </a:pPr>
          </a:p>
        </p:txBody>
      </p:sp>
      <p:sp>
        <p:nvSpPr>
          <p:cNvPr id="122" name="Slide Number"/>
          <p:cNvSpPr txBox="1"/>
          <p:nvPr>
            <p:ph type="sldNum" sz="quarter" idx="2"/>
          </p:nvPr>
        </p:nvSpPr>
        <p:spPr>
          <a:xfrm>
            <a:off x="4649787" y="5761354"/>
            <a:ext cx="273061" cy="281941"/>
          </a:xfrm>
          <a:prstGeom prst="rect">
            <a:avLst/>
          </a:prstGeom>
        </p:spPr>
        <p:txBody>
          <a:bodyPr/>
          <a:lstStyle>
            <a:lvl1pPr>
              <a:defRPr>
                <a:solidFill>
                  <a:schemeClr val="accent1"/>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grpSp>
        <p:nvGrpSpPr>
          <p:cNvPr id="167" name="Group"/>
          <p:cNvGrpSpPr/>
          <p:nvPr/>
        </p:nvGrpSpPr>
        <p:grpSpPr>
          <a:xfrm>
            <a:off x="-644915" y="0"/>
            <a:ext cx="10458918" cy="7117376"/>
            <a:chOff x="0" y="0"/>
            <a:chExt cx="10458916" cy="7117375"/>
          </a:xfrm>
        </p:grpSpPr>
        <p:grpSp>
          <p:nvGrpSpPr>
            <p:cNvPr id="144" name="Group"/>
            <p:cNvGrpSpPr/>
            <p:nvPr/>
          </p:nvGrpSpPr>
          <p:grpSpPr>
            <a:xfrm>
              <a:off x="644917" y="0"/>
              <a:ext cx="9144000" cy="6858000"/>
              <a:chOff x="1" y="0"/>
              <a:chExt cx="9143998" cy="6858000"/>
            </a:xfrm>
          </p:grpSpPr>
          <p:grpSp>
            <p:nvGrpSpPr>
              <p:cNvPr id="132" name="Group"/>
              <p:cNvGrpSpPr/>
              <p:nvPr/>
            </p:nvGrpSpPr>
            <p:grpSpPr>
              <a:xfrm>
                <a:off x="1" y="0"/>
                <a:ext cx="2514601" cy="6858000"/>
                <a:chOff x="0" y="0"/>
                <a:chExt cx="2514599" cy="6858000"/>
              </a:xfrm>
            </p:grpSpPr>
            <p:sp>
              <p:nvSpPr>
                <p:cNvPr id="129" name="Rectangle"/>
                <p:cNvSpPr/>
                <p:nvPr/>
              </p:nvSpPr>
              <p:spPr>
                <a:xfrm>
                  <a:off x="914401"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30"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31" name="Rectangle"/>
                <p:cNvSpPr/>
                <p:nvPr/>
              </p:nvSpPr>
              <p:spPr>
                <a:xfrm>
                  <a:off x="2286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136" name="Group"/>
              <p:cNvGrpSpPr/>
              <p:nvPr/>
            </p:nvGrpSpPr>
            <p:grpSpPr>
              <a:xfrm>
                <a:off x="422275" y="0"/>
                <a:ext cx="2514601" cy="6858000"/>
                <a:chOff x="0" y="0"/>
                <a:chExt cx="2514599" cy="6858000"/>
              </a:xfrm>
            </p:grpSpPr>
            <p:sp>
              <p:nvSpPr>
                <p:cNvPr id="133" name="Rectangle"/>
                <p:cNvSpPr/>
                <p:nvPr/>
              </p:nvSpPr>
              <p:spPr>
                <a:xfrm>
                  <a:off x="91440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34"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35" name="Rectangle"/>
                <p:cNvSpPr/>
                <p:nvPr/>
              </p:nvSpPr>
              <p:spPr>
                <a:xfrm>
                  <a:off x="228600"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140" name="Group"/>
              <p:cNvGrpSpPr/>
              <p:nvPr/>
            </p:nvGrpSpPr>
            <p:grpSpPr>
              <a:xfrm>
                <a:off x="6629399" y="0"/>
                <a:ext cx="2514602" cy="6858000"/>
                <a:chOff x="0" y="0"/>
                <a:chExt cx="2514600" cy="6858000"/>
              </a:xfrm>
            </p:grpSpPr>
            <p:sp>
              <p:nvSpPr>
                <p:cNvPr id="137" name="Rectangle"/>
                <p:cNvSpPr/>
                <p:nvPr/>
              </p:nvSpPr>
              <p:spPr>
                <a:xfrm rot="10800000">
                  <a:off x="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38" name="Rectangle"/>
                <p:cNvSpPr/>
                <p:nvPr/>
              </p:nvSpPr>
              <p:spPr>
                <a:xfrm rot="10800000">
                  <a:off x="2057399"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39" name="Rectangle"/>
                <p:cNvSpPr/>
                <p:nvPr/>
              </p:nvSpPr>
              <p:spPr>
                <a:xfrm rot="10800000">
                  <a:off x="1523999"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141" name="Rectangle"/>
              <p:cNvSpPr/>
              <p:nvPr/>
            </p:nvSpPr>
            <p:spPr>
              <a:xfrm>
                <a:off x="3810000" y="0"/>
                <a:ext cx="28194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42" name="Rectangle"/>
              <p:cNvSpPr/>
              <p:nvPr/>
            </p:nvSpPr>
            <p:spPr>
              <a:xfrm>
                <a:off x="2895600" y="0"/>
                <a:ext cx="4572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43" name="Rectangle"/>
              <p:cNvSpPr/>
              <p:nvPr/>
            </p:nvSpPr>
            <p:spPr>
              <a:xfrm>
                <a:off x="31242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145" name="Line"/>
            <p:cNvSpPr/>
            <p:nvPr/>
          </p:nvSpPr>
          <p:spPr>
            <a:xfrm>
              <a:off x="632214" y="5035550"/>
              <a:ext cx="9145589" cy="1165564"/>
            </a:xfrm>
            <a:custGeom>
              <a:avLst/>
              <a:gdLst/>
              <a:ahLst/>
              <a:cxnLst>
                <a:cxn ang="0">
                  <a:pos x="wd2" y="hd2"/>
                </a:cxn>
                <a:cxn ang="5400000">
                  <a:pos x="wd2" y="hd2"/>
                </a:cxn>
                <a:cxn ang="10800000">
                  <a:pos x="wd2" y="hd2"/>
                </a:cxn>
                <a:cxn ang="16200000">
                  <a:pos x="wd2" y="hd2"/>
                </a:cxn>
              </a:cxnLst>
              <a:rect l="0" t="0" r="r" b="b"/>
              <a:pathLst>
                <a:path w="21600" h="21431" fill="norm" stroke="1" extrusionOk="0">
                  <a:moveTo>
                    <a:pt x="0" y="20509"/>
                  </a:moveTo>
                  <a:cubicBezTo>
                    <a:pt x="1166" y="21055"/>
                    <a:pt x="2333" y="21600"/>
                    <a:pt x="3955" y="21382"/>
                  </a:cubicBezTo>
                  <a:cubicBezTo>
                    <a:pt x="5578" y="21164"/>
                    <a:pt x="7569" y="20909"/>
                    <a:pt x="9734" y="19200"/>
                  </a:cubicBezTo>
                  <a:cubicBezTo>
                    <a:pt x="11899" y="17491"/>
                    <a:pt x="14966" y="14327"/>
                    <a:pt x="16943" y="11127"/>
                  </a:cubicBezTo>
                  <a:cubicBezTo>
                    <a:pt x="18921" y="7927"/>
                    <a:pt x="20945" y="2836"/>
                    <a:pt x="21600" y="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46" name="Line"/>
            <p:cNvSpPr/>
            <p:nvPr/>
          </p:nvSpPr>
          <p:spPr>
            <a:xfrm>
              <a:off x="632214" y="3486385"/>
              <a:ext cx="9145589" cy="871303"/>
            </a:xfrm>
            <a:custGeom>
              <a:avLst/>
              <a:gdLst/>
              <a:ahLst/>
              <a:cxnLst>
                <a:cxn ang="0">
                  <a:pos x="wd2" y="hd2"/>
                </a:cxn>
                <a:cxn ang="5400000">
                  <a:pos x="wd2" y="hd2"/>
                </a:cxn>
                <a:cxn ang="10800000">
                  <a:pos x="wd2" y="hd2"/>
                </a:cxn>
                <a:cxn ang="16200000">
                  <a:pos x="wd2" y="hd2"/>
                </a:cxn>
              </a:cxnLst>
              <a:rect l="0" t="0" r="r" b="b"/>
              <a:pathLst>
                <a:path w="21600" h="21132" fill="norm" stroke="1" extrusionOk="0">
                  <a:moveTo>
                    <a:pt x="0" y="21132"/>
                  </a:moveTo>
                  <a:cubicBezTo>
                    <a:pt x="622" y="17748"/>
                    <a:pt x="1244" y="14364"/>
                    <a:pt x="2469" y="11052"/>
                  </a:cubicBezTo>
                  <a:cubicBezTo>
                    <a:pt x="3694" y="7740"/>
                    <a:pt x="5433" y="2892"/>
                    <a:pt x="7350" y="1260"/>
                  </a:cubicBezTo>
                  <a:cubicBezTo>
                    <a:pt x="9266" y="-372"/>
                    <a:pt x="11595" y="-468"/>
                    <a:pt x="13970" y="1260"/>
                  </a:cubicBezTo>
                  <a:cubicBezTo>
                    <a:pt x="16345" y="2988"/>
                    <a:pt x="20305" y="9900"/>
                    <a:pt x="21600" y="11628"/>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47" name="Line"/>
            <p:cNvSpPr/>
            <p:nvPr/>
          </p:nvSpPr>
          <p:spPr>
            <a:xfrm>
              <a:off x="621101" y="5640388"/>
              <a:ext cx="3005139" cy="12112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933" y="8947"/>
                    <a:pt x="15866" y="17894"/>
                    <a:pt x="21600" y="2160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48" name="Line"/>
            <p:cNvSpPr/>
            <p:nvPr/>
          </p:nvSpPr>
          <p:spPr>
            <a:xfrm>
              <a:off x="632214" y="5284788"/>
              <a:ext cx="9145589" cy="1466844"/>
            </a:xfrm>
            <a:custGeom>
              <a:avLst/>
              <a:gdLst/>
              <a:ahLst/>
              <a:cxnLst>
                <a:cxn ang="0">
                  <a:pos x="wd2" y="hd2"/>
                </a:cxn>
                <a:cxn ang="5400000">
                  <a:pos x="wd2" y="hd2"/>
                </a:cxn>
                <a:cxn ang="10800000">
                  <a:pos x="wd2" y="hd2"/>
                </a:cxn>
                <a:cxn ang="16200000">
                  <a:pos x="wd2" y="hd2"/>
                </a:cxn>
              </a:cxnLst>
              <a:rect l="0" t="0" r="r" b="b"/>
              <a:pathLst>
                <a:path w="21600" h="21438" fill="norm" stroke="1" extrusionOk="0">
                  <a:moveTo>
                    <a:pt x="0" y="0"/>
                  </a:moveTo>
                  <a:cubicBezTo>
                    <a:pt x="676" y="1460"/>
                    <a:pt x="1351" y="2920"/>
                    <a:pt x="2609" y="5031"/>
                  </a:cubicBezTo>
                  <a:cubicBezTo>
                    <a:pt x="3866" y="7142"/>
                    <a:pt x="5746" y="10381"/>
                    <a:pt x="7546" y="12665"/>
                  </a:cubicBezTo>
                  <a:cubicBezTo>
                    <a:pt x="9346" y="14949"/>
                    <a:pt x="11623" y="17320"/>
                    <a:pt x="13409" y="18737"/>
                  </a:cubicBezTo>
                  <a:cubicBezTo>
                    <a:pt x="15195" y="20154"/>
                    <a:pt x="17121" y="20733"/>
                    <a:pt x="18262" y="21166"/>
                  </a:cubicBezTo>
                  <a:cubicBezTo>
                    <a:pt x="19403" y="21600"/>
                    <a:pt x="19697" y="21398"/>
                    <a:pt x="20254" y="21340"/>
                  </a:cubicBezTo>
                  <a:cubicBezTo>
                    <a:pt x="20810" y="21282"/>
                    <a:pt x="21205" y="21051"/>
                    <a:pt x="21600" y="20819"/>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49" name="Line"/>
            <p:cNvSpPr/>
            <p:nvPr/>
          </p:nvSpPr>
          <p:spPr>
            <a:xfrm>
              <a:off x="2781689" y="5137883"/>
              <a:ext cx="6983414" cy="1713768"/>
            </a:xfrm>
            <a:custGeom>
              <a:avLst/>
              <a:gdLst/>
              <a:ahLst/>
              <a:cxnLst>
                <a:cxn ang="0">
                  <a:pos x="wd2" y="hd2"/>
                </a:cxn>
                <a:cxn ang="5400000">
                  <a:pos x="wd2" y="hd2"/>
                </a:cxn>
                <a:cxn ang="10800000">
                  <a:pos x="wd2" y="hd2"/>
                </a:cxn>
                <a:cxn ang="16200000">
                  <a:pos x="wd2" y="hd2"/>
                </a:cxn>
              </a:cxnLst>
              <a:rect l="0" t="0" r="r" b="b"/>
              <a:pathLst>
                <a:path w="21600" h="21531" fill="norm" stroke="1" extrusionOk="0">
                  <a:moveTo>
                    <a:pt x="0" y="21531"/>
                  </a:moveTo>
                  <a:cubicBezTo>
                    <a:pt x="502" y="19232"/>
                    <a:pt x="1004" y="16933"/>
                    <a:pt x="1690" y="14820"/>
                  </a:cubicBezTo>
                  <a:cubicBezTo>
                    <a:pt x="2376" y="12707"/>
                    <a:pt x="3324" y="10420"/>
                    <a:pt x="4114" y="8854"/>
                  </a:cubicBezTo>
                  <a:cubicBezTo>
                    <a:pt x="4904" y="7288"/>
                    <a:pt x="5388" y="6592"/>
                    <a:pt x="6429" y="5424"/>
                  </a:cubicBezTo>
                  <a:cubicBezTo>
                    <a:pt x="7469" y="4256"/>
                    <a:pt x="9367" y="2615"/>
                    <a:pt x="10359" y="1845"/>
                  </a:cubicBezTo>
                  <a:cubicBezTo>
                    <a:pt x="11351" y="1074"/>
                    <a:pt x="11504" y="1099"/>
                    <a:pt x="12380" y="801"/>
                  </a:cubicBezTo>
                  <a:cubicBezTo>
                    <a:pt x="13255" y="503"/>
                    <a:pt x="14639" y="180"/>
                    <a:pt x="15612" y="55"/>
                  </a:cubicBezTo>
                  <a:cubicBezTo>
                    <a:pt x="16586" y="-69"/>
                    <a:pt x="18220" y="55"/>
                    <a:pt x="18220" y="55"/>
                  </a:cubicBezTo>
                  <a:lnTo>
                    <a:pt x="20094" y="55"/>
                  </a:lnTo>
                  <a:cubicBezTo>
                    <a:pt x="20614" y="105"/>
                    <a:pt x="21092" y="279"/>
                    <a:pt x="21343" y="354"/>
                  </a:cubicBezTo>
                  <a:cubicBezTo>
                    <a:pt x="21594" y="428"/>
                    <a:pt x="21508" y="403"/>
                    <a:pt x="21600" y="503"/>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50" name="Shape"/>
            <p:cNvSpPr/>
            <p:nvPr/>
          </p:nvSpPr>
          <p:spPr>
            <a:xfrm rot="1800000">
              <a:off x="364052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51" name="Shape"/>
            <p:cNvSpPr/>
            <p:nvPr/>
          </p:nvSpPr>
          <p:spPr>
            <a:xfrm rot="1800000">
              <a:off x="4364427"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52" name="Shape"/>
            <p:cNvSpPr/>
            <p:nvPr/>
          </p:nvSpPr>
          <p:spPr>
            <a:xfrm rot="1800000">
              <a:off x="4373951" y="1592262"/>
              <a:ext cx="1601788"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53" name="Shape"/>
            <p:cNvSpPr/>
            <p:nvPr/>
          </p:nvSpPr>
          <p:spPr>
            <a:xfrm rot="1800000">
              <a:off x="3621477" y="32543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3921"/>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54" name="Shape"/>
            <p:cNvSpPr/>
            <p:nvPr/>
          </p:nvSpPr>
          <p:spPr>
            <a:xfrm rot="1800000">
              <a:off x="5107377" y="53832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5882"/>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55" name="Shape"/>
            <p:cNvSpPr/>
            <p:nvPr/>
          </p:nvSpPr>
          <p:spPr>
            <a:xfrm rot="1800000">
              <a:off x="262326" y="4202113"/>
              <a:ext cx="1262064" cy="13874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35"/>
                  </a:moveTo>
                  <a:lnTo>
                    <a:pt x="965" y="0"/>
                  </a:lnTo>
                  <a:lnTo>
                    <a:pt x="14815" y="0"/>
                  </a:lnTo>
                  <a:lnTo>
                    <a:pt x="21600" y="10800"/>
                  </a:lnTo>
                  <a:lnTo>
                    <a:pt x="14815" y="21600"/>
                  </a:lnTo>
                  <a:lnTo>
                    <a:pt x="12749" y="21595"/>
                  </a:lnTo>
                  <a:lnTo>
                    <a:pt x="0" y="1635"/>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56" name="Shape"/>
            <p:cNvSpPr/>
            <p:nvPr/>
          </p:nvSpPr>
          <p:spPr>
            <a:xfrm rot="1800000">
              <a:off x="668727" y="5402263"/>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57" name="Shape"/>
            <p:cNvSpPr/>
            <p:nvPr/>
          </p:nvSpPr>
          <p:spPr>
            <a:xfrm rot="1800000">
              <a:off x="697302" y="284956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58" name="Shape"/>
            <p:cNvSpPr/>
            <p:nvPr/>
          </p:nvSpPr>
          <p:spPr>
            <a:xfrm rot="1800000">
              <a:off x="1421202"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59" name="Shape"/>
            <p:cNvSpPr/>
            <p:nvPr/>
          </p:nvSpPr>
          <p:spPr>
            <a:xfrm rot="1800000">
              <a:off x="2154627" y="54117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60" name="Shape"/>
            <p:cNvSpPr/>
            <p:nvPr/>
          </p:nvSpPr>
          <p:spPr>
            <a:xfrm rot="1800000">
              <a:off x="217367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61" name="Shape"/>
            <p:cNvSpPr/>
            <p:nvPr/>
          </p:nvSpPr>
          <p:spPr>
            <a:xfrm rot="1800000">
              <a:off x="1440252" y="156368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62" name="Shape"/>
            <p:cNvSpPr/>
            <p:nvPr/>
          </p:nvSpPr>
          <p:spPr>
            <a:xfrm rot="1800000">
              <a:off x="7452113" y="4144963"/>
              <a:ext cx="1600201"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63" name="Shape"/>
            <p:cNvSpPr/>
            <p:nvPr/>
          </p:nvSpPr>
          <p:spPr>
            <a:xfrm rot="1800000">
              <a:off x="8195064" y="5421313"/>
              <a:ext cx="1600200"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64" name="Shape"/>
            <p:cNvSpPr/>
            <p:nvPr/>
          </p:nvSpPr>
          <p:spPr>
            <a:xfrm rot="1800000">
              <a:off x="8195064" y="2868612"/>
              <a:ext cx="1600200"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165" name="Shape"/>
            <p:cNvSpPr/>
            <p:nvPr/>
          </p:nvSpPr>
          <p:spPr>
            <a:xfrm rot="1800000">
              <a:off x="8952301" y="4056063"/>
              <a:ext cx="1243014" cy="13874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6884" y="0"/>
                  </a:lnTo>
                  <a:lnTo>
                    <a:pt x="8235" y="62"/>
                  </a:lnTo>
                  <a:lnTo>
                    <a:pt x="21600" y="20631"/>
                  </a:lnTo>
                  <a:lnTo>
                    <a:pt x="20935" y="21600"/>
                  </a:lnTo>
                  <a:lnTo>
                    <a:pt x="6884" y="21600"/>
                  </a:lnTo>
                  <a:lnTo>
                    <a:pt x="0" y="10800"/>
                  </a:lnTo>
                  <a:close/>
                </a:path>
              </a:pathLst>
            </a:custGeom>
            <a:solidFill>
              <a:srgbClr val="FFFFFF">
                <a:alpha val="3921"/>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66" name="Shape"/>
            <p:cNvSpPr/>
            <p:nvPr/>
          </p:nvSpPr>
          <p:spPr>
            <a:xfrm rot="1800000">
              <a:off x="8952302" y="1511299"/>
              <a:ext cx="1241425" cy="13890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5"/>
                  </a:moveTo>
                  <a:lnTo>
                    <a:pt x="6892" y="9"/>
                  </a:lnTo>
                  <a:lnTo>
                    <a:pt x="8384" y="0"/>
                  </a:lnTo>
                  <a:lnTo>
                    <a:pt x="21600" y="20590"/>
                  </a:lnTo>
                  <a:lnTo>
                    <a:pt x="20961" y="21600"/>
                  </a:lnTo>
                  <a:lnTo>
                    <a:pt x="6892" y="21600"/>
                  </a:lnTo>
                  <a:lnTo>
                    <a:pt x="0" y="10805"/>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grpSp>
      <p:sp>
        <p:nvSpPr>
          <p:cNvPr id="168" name="Rectangle"/>
          <p:cNvSpPr/>
          <p:nvPr/>
        </p:nvSpPr>
        <p:spPr>
          <a:xfrm>
            <a:off x="4560887" y="-22225"/>
            <a:ext cx="3679826" cy="6272213"/>
          </a:xfrm>
          <a:prstGeom prst="rect">
            <a:avLst/>
          </a:prstGeom>
          <a:solidFill>
            <a:srgbClr val="F5F5F5"/>
          </a:solidFill>
          <a:ln w="15875">
            <a:solidFill>
              <a:srgbClr val="74A510"/>
            </a:solidFill>
          </a:ln>
        </p:spPr>
        <p:txBody>
          <a:bodyPr lIns="45719" rIns="45719" anchor="ctr"/>
          <a:lstStyle/>
          <a:p>
            <a:pPr algn="ctr">
              <a:defRPr sz="1800">
                <a:solidFill>
                  <a:srgbClr val="FFFFFF"/>
                </a:solidFill>
              </a:defRPr>
            </a:pPr>
          </a:p>
        </p:txBody>
      </p:sp>
      <p:sp>
        <p:nvSpPr>
          <p:cNvPr id="169" name="Rectangle"/>
          <p:cNvSpPr/>
          <p:nvPr/>
        </p:nvSpPr>
        <p:spPr>
          <a:xfrm>
            <a:off x="4649787" y="-22225"/>
            <a:ext cx="3505201" cy="623888"/>
          </a:xfrm>
          <a:prstGeom prst="rect">
            <a:avLst/>
          </a:prstGeom>
          <a:solidFill>
            <a:schemeClr val="accent2"/>
          </a:solidFill>
          <a:ln w="12700">
            <a:miter lim="400000"/>
          </a:ln>
        </p:spPr>
        <p:txBody>
          <a:bodyPr lIns="45719" rIns="45719" anchor="ctr"/>
          <a:lstStyle/>
          <a:p>
            <a:pPr algn="ctr">
              <a:defRPr sz="1800">
                <a:solidFill>
                  <a:srgbClr val="FFFFFF"/>
                </a:solidFill>
              </a:defRPr>
            </a:pPr>
          </a:p>
        </p:txBody>
      </p:sp>
      <p:sp>
        <p:nvSpPr>
          <p:cNvPr id="170" name="Rectangle"/>
          <p:cNvSpPr/>
          <p:nvPr/>
        </p:nvSpPr>
        <p:spPr>
          <a:xfrm>
            <a:off x="904875" y="601662"/>
            <a:ext cx="3562350" cy="5648326"/>
          </a:xfrm>
          <a:prstGeom prst="rect">
            <a:avLst/>
          </a:prstGeom>
          <a:solidFill>
            <a:srgbClr val="FFFFFF"/>
          </a:solidFill>
          <a:ln w="3175">
            <a:solidFill>
              <a:srgbClr val="000000"/>
            </a:solidFill>
          </a:ln>
        </p:spPr>
        <p:txBody>
          <a:bodyPr lIns="45719" rIns="45719" anchor="ctr"/>
          <a:lstStyle/>
          <a:p>
            <a:pPr algn="ctr">
              <a:defRPr sz="1800">
                <a:solidFill>
                  <a:srgbClr val="FFFFFF"/>
                </a:solidFill>
              </a:defRPr>
            </a:pPr>
          </a:p>
        </p:txBody>
      </p:sp>
      <p:sp>
        <p:nvSpPr>
          <p:cNvPr id="171" name="Rectangle"/>
          <p:cNvSpPr/>
          <p:nvPr/>
        </p:nvSpPr>
        <p:spPr>
          <a:xfrm>
            <a:off x="4651375" y="6088062"/>
            <a:ext cx="3505200" cy="82551"/>
          </a:xfrm>
          <a:prstGeom prst="rect">
            <a:avLst/>
          </a:prstGeom>
          <a:solidFill>
            <a:schemeClr val="accent1"/>
          </a:solidFill>
          <a:ln w="12700">
            <a:miter lim="400000"/>
          </a:ln>
        </p:spPr>
        <p:txBody>
          <a:bodyPr lIns="45719" rIns="45719" anchor="ctr"/>
          <a:lstStyle/>
          <a:p>
            <a:pPr algn="ctr">
              <a:defRPr sz="1800">
                <a:solidFill>
                  <a:srgbClr val="FFFFFF"/>
                </a:solidFill>
              </a:defRPr>
            </a:pPr>
          </a:p>
        </p:txBody>
      </p:sp>
      <p:sp>
        <p:nvSpPr>
          <p:cNvPr id="172" name="Title Text"/>
          <p:cNvSpPr txBox="1"/>
          <p:nvPr>
            <p:ph type="title"/>
          </p:nvPr>
        </p:nvSpPr>
        <p:spPr>
          <a:xfrm>
            <a:off x="1042987" y="1027112"/>
            <a:ext cx="7024688" cy="1143001"/>
          </a:xfrm>
          <a:prstGeom prst="rect">
            <a:avLst/>
          </a:prstGeom>
        </p:spPr>
        <p:txBody>
          <a:bodyPr>
            <a:normAutofit fontScale="100000" lnSpcReduction="0"/>
          </a:bodyPr>
          <a:lstStyle/>
          <a:p>
            <a:pPr/>
            <a:r>
              <a:t>Title Text</a:t>
            </a:r>
          </a:p>
        </p:txBody>
      </p:sp>
      <p:sp>
        <p:nvSpPr>
          <p:cNvPr id="173" name="Body Level One…"/>
          <p:cNvSpPr txBox="1"/>
          <p:nvPr>
            <p:ph type="body" sz="half" idx="1"/>
          </p:nvPr>
        </p:nvSpPr>
        <p:spPr>
          <a:xfrm>
            <a:off x="1042987" y="2324100"/>
            <a:ext cx="6777038" cy="3508375"/>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1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grpSp>
        <p:nvGrpSpPr>
          <p:cNvPr id="219" name="Group"/>
          <p:cNvGrpSpPr/>
          <p:nvPr/>
        </p:nvGrpSpPr>
        <p:grpSpPr>
          <a:xfrm>
            <a:off x="-644915" y="0"/>
            <a:ext cx="10458918" cy="7117376"/>
            <a:chOff x="0" y="0"/>
            <a:chExt cx="10458916" cy="7117375"/>
          </a:xfrm>
        </p:grpSpPr>
        <p:grpSp>
          <p:nvGrpSpPr>
            <p:cNvPr id="196" name="Group"/>
            <p:cNvGrpSpPr/>
            <p:nvPr/>
          </p:nvGrpSpPr>
          <p:grpSpPr>
            <a:xfrm>
              <a:off x="644917" y="0"/>
              <a:ext cx="9144000" cy="6858000"/>
              <a:chOff x="1" y="0"/>
              <a:chExt cx="9143998" cy="6858000"/>
            </a:xfrm>
          </p:grpSpPr>
          <p:grpSp>
            <p:nvGrpSpPr>
              <p:cNvPr id="184" name="Group"/>
              <p:cNvGrpSpPr/>
              <p:nvPr/>
            </p:nvGrpSpPr>
            <p:grpSpPr>
              <a:xfrm>
                <a:off x="1" y="0"/>
                <a:ext cx="2514601" cy="6858000"/>
                <a:chOff x="0" y="0"/>
                <a:chExt cx="2514599" cy="6858000"/>
              </a:xfrm>
            </p:grpSpPr>
            <p:sp>
              <p:nvSpPr>
                <p:cNvPr id="181" name="Rectangle"/>
                <p:cNvSpPr/>
                <p:nvPr/>
              </p:nvSpPr>
              <p:spPr>
                <a:xfrm>
                  <a:off x="914401"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82"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83" name="Rectangle"/>
                <p:cNvSpPr/>
                <p:nvPr/>
              </p:nvSpPr>
              <p:spPr>
                <a:xfrm>
                  <a:off x="2286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188" name="Group"/>
              <p:cNvGrpSpPr/>
              <p:nvPr/>
            </p:nvGrpSpPr>
            <p:grpSpPr>
              <a:xfrm>
                <a:off x="422275" y="0"/>
                <a:ext cx="2514601" cy="6858000"/>
                <a:chOff x="0" y="0"/>
                <a:chExt cx="2514599" cy="6858000"/>
              </a:xfrm>
            </p:grpSpPr>
            <p:sp>
              <p:nvSpPr>
                <p:cNvPr id="185" name="Rectangle"/>
                <p:cNvSpPr/>
                <p:nvPr/>
              </p:nvSpPr>
              <p:spPr>
                <a:xfrm>
                  <a:off x="91440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86"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87" name="Rectangle"/>
                <p:cNvSpPr/>
                <p:nvPr/>
              </p:nvSpPr>
              <p:spPr>
                <a:xfrm>
                  <a:off x="228600"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192" name="Group"/>
              <p:cNvGrpSpPr/>
              <p:nvPr/>
            </p:nvGrpSpPr>
            <p:grpSpPr>
              <a:xfrm>
                <a:off x="6629399" y="0"/>
                <a:ext cx="2514602" cy="6858000"/>
                <a:chOff x="0" y="0"/>
                <a:chExt cx="2514600" cy="6858000"/>
              </a:xfrm>
            </p:grpSpPr>
            <p:sp>
              <p:nvSpPr>
                <p:cNvPr id="189" name="Rectangle"/>
                <p:cNvSpPr/>
                <p:nvPr/>
              </p:nvSpPr>
              <p:spPr>
                <a:xfrm rot="10800000">
                  <a:off x="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90" name="Rectangle"/>
                <p:cNvSpPr/>
                <p:nvPr/>
              </p:nvSpPr>
              <p:spPr>
                <a:xfrm rot="10800000">
                  <a:off x="2057399"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91" name="Rectangle"/>
                <p:cNvSpPr/>
                <p:nvPr/>
              </p:nvSpPr>
              <p:spPr>
                <a:xfrm rot="10800000">
                  <a:off x="1523999"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193" name="Rectangle"/>
              <p:cNvSpPr/>
              <p:nvPr/>
            </p:nvSpPr>
            <p:spPr>
              <a:xfrm>
                <a:off x="3810000" y="0"/>
                <a:ext cx="28194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94" name="Rectangle"/>
              <p:cNvSpPr/>
              <p:nvPr/>
            </p:nvSpPr>
            <p:spPr>
              <a:xfrm>
                <a:off x="2895600" y="0"/>
                <a:ext cx="4572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95" name="Rectangle"/>
              <p:cNvSpPr/>
              <p:nvPr/>
            </p:nvSpPr>
            <p:spPr>
              <a:xfrm>
                <a:off x="31242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197" name="Line"/>
            <p:cNvSpPr/>
            <p:nvPr/>
          </p:nvSpPr>
          <p:spPr>
            <a:xfrm>
              <a:off x="632214" y="5035550"/>
              <a:ext cx="9145589" cy="1165564"/>
            </a:xfrm>
            <a:custGeom>
              <a:avLst/>
              <a:gdLst/>
              <a:ahLst/>
              <a:cxnLst>
                <a:cxn ang="0">
                  <a:pos x="wd2" y="hd2"/>
                </a:cxn>
                <a:cxn ang="5400000">
                  <a:pos x="wd2" y="hd2"/>
                </a:cxn>
                <a:cxn ang="10800000">
                  <a:pos x="wd2" y="hd2"/>
                </a:cxn>
                <a:cxn ang="16200000">
                  <a:pos x="wd2" y="hd2"/>
                </a:cxn>
              </a:cxnLst>
              <a:rect l="0" t="0" r="r" b="b"/>
              <a:pathLst>
                <a:path w="21600" h="21431" fill="norm" stroke="1" extrusionOk="0">
                  <a:moveTo>
                    <a:pt x="0" y="20509"/>
                  </a:moveTo>
                  <a:cubicBezTo>
                    <a:pt x="1166" y="21055"/>
                    <a:pt x="2333" y="21600"/>
                    <a:pt x="3955" y="21382"/>
                  </a:cubicBezTo>
                  <a:cubicBezTo>
                    <a:pt x="5578" y="21164"/>
                    <a:pt x="7569" y="20909"/>
                    <a:pt x="9734" y="19200"/>
                  </a:cubicBezTo>
                  <a:cubicBezTo>
                    <a:pt x="11899" y="17491"/>
                    <a:pt x="14966" y="14327"/>
                    <a:pt x="16943" y="11127"/>
                  </a:cubicBezTo>
                  <a:cubicBezTo>
                    <a:pt x="18921" y="7927"/>
                    <a:pt x="20945" y="2836"/>
                    <a:pt x="21600" y="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98" name="Line"/>
            <p:cNvSpPr/>
            <p:nvPr/>
          </p:nvSpPr>
          <p:spPr>
            <a:xfrm>
              <a:off x="632214" y="3486385"/>
              <a:ext cx="9145589" cy="871303"/>
            </a:xfrm>
            <a:custGeom>
              <a:avLst/>
              <a:gdLst/>
              <a:ahLst/>
              <a:cxnLst>
                <a:cxn ang="0">
                  <a:pos x="wd2" y="hd2"/>
                </a:cxn>
                <a:cxn ang="5400000">
                  <a:pos x="wd2" y="hd2"/>
                </a:cxn>
                <a:cxn ang="10800000">
                  <a:pos x="wd2" y="hd2"/>
                </a:cxn>
                <a:cxn ang="16200000">
                  <a:pos x="wd2" y="hd2"/>
                </a:cxn>
              </a:cxnLst>
              <a:rect l="0" t="0" r="r" b="b"/>
              <a:pathLst>
                <a:path w="21600" h="21132" fill="norm" stroke="1" extrusionOk="0">
                  <a:moveTo>
                    <a:pt x="0" y="21132"/>
                  </a:moveTo>
                  <a:cubicBezTo>
                    <a:pt x="622" y="17748"/>
                    <a:pt x="1244" y="14364"/>
                    <a:pt x="2469" y="11052"/>
                  </a:cubicBezTo>
                  <a:cubicBezTo>
                    <a:pt x="3694" y="7740"/>
                    <a:pt x="5433" y="2892"/>
                    <a:pt x="7350" y="1260"/>
                  </a:cubicBezTo>
                  <a:cubicBezTo>
                    <a:pt x="9266" y="-372"/>
                    <a:pt x="11595" y="-468"/>
                    <a:pt x="13970" y="1260"/>
                  </a:cubicBezTo>
                  <a:cubicBezTo>
                    <a:pt x="16345" y="2988"/>
                    <a:pt x="20305" y="9900"/>
                    <a:pt x="21600" y="11628"/>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99" name="Line"/>
            <p:cNvSpPr/>
            <p:nvPr/>
          </p:nvSpPr>
          <p:spPr>
            <a:xfrm>
              <a:off x="621101" y="5640388"/>
              <a:ext cx="3005139" cy="12112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933" y="8947"/>
                    <a:pt x="15866" y="17894"/>
                    <a:pt x="21600" y="2160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00" name="Line"/>
            <p:cNvSpPr/>
            <p:nvPr/>
          </p:nvSpPr>
          <p:spPr>
            <a:xfrm>
              <a:off x="632214" y="5284788"/>
              <a:ext cx="9145589" cy="1466844"/>
            </a:xfrm>
            <a:custGeom>
              <a:avLst/>
              <a:gdLst/>
              <a:ahLst/>
              <a:cxnLst>
                <a:cxn ang="0">
                  <a:pos x="wd2" y="hd2"/>
                </a:cxn>
                <a:cxn ang="5400000">
                  <a:pos x="wd2" y="hd2"/>
                </a:cxn>
                <a:cxn ang="10800000">
                  <a:pos x="wd2" y="hd2"/>
                </a:cxn>
                <a:cxn ang="16200000">
                  <a:pos x="wd2" y="hd2"/>
                </a:cxn>
              </a:cxnLst>
              <a:rect l="0" t="0" r="r" b="b"/>
              <a:pathLst>
                <a:path w="21600" h="21438" fill="norm" stroke="1" extrusionOk="0">
                  <a:moveTo>
                    <a:pt x="0" y="0"/>
                  </a:moveTo>
                  <a:cubicBezTo>
                    <a:pt x="676" y="1460"/>
                    <a:pt x="1351" y="2920"/>
                    <a:pt x="2609" y="5031"/>
                  </a:cubicBezTo>
                  <a:cubicBezTo>
                    <a:pt x="3866" y="7142"/>
                    <a:pt x="5746" y="10381"/>
                    <a:pt x="7546" y="12665"/>
                  </a:cubicBezTo>
                  <a:cubicBezTo>
                    <a:pt x="9346" y="14949"/>
                    <a:pt x="11623" y="17320"/>
                    <a:pt x="13409" y="18737"/>
                  </a:cubicBezTo>
                  <a:cubicBezTo>
                    <a:pt x="15195" y="20154"/>
                    <a:pt x="17121" y="20733"/>
                    <a:pt x="18262" y="21166"/>
                  </a:cubicBezTo>
                  <a:cubicBezTo>
                    <a:pt x="19403" y="21600"/>
                    <a:pt x="19697" y="21398"/>
                    <a:pt x="20254" y="21340"/>
                  </a:cubicBezTo>
                  <a:cubicBezTo>
                    <a:pt x="20810" y="21282"/>
                    <a:pt x="21205" y="21051"/>
                    <a:pt x="21600" y="20819"/>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01" name="Line"/>
            <p:cNvSpPr/>
            <p:nvPr/>
          </p:nvSpPr>
          <p:spPr>
            <a:xfrm>
              <a:off x="2781689" y="5137883"/>
              <a:ext cx="6983414" cy="1713768"/>
            </a:xfrm>
            <a:custGeom>
              <a:avLst/>
              <a:gdLst/>
              <a:ahLst/>
              <a:cxnLst>
                <a:cxn ang="0">
                  <a:pos x="wd2" y="hd2"/>
                </a:cxn>
                <a:cxn ang="5400000">
                  <a:pos x="wd2" y="hd2"/>
                </a:cxn>
                <a:cxn ang="10800000">
                  <a:pos x="wd2" y="hd2"/>
                </a:cxn>
                <a:cxn ang="16200000">
                  <a:pos x="wd2" y="hd2"/>
                </a:cxn>
              </a:cxnLst>
              <a:rect l="0" t="0" r="r" b="b"/>
              <a:pathLst>
                <a:path w="21600" h="21531" fill="norm" stroke="1" extrusionOk="0">
                  <a:moveTo>
                    <a:pt x="0" y="21531"/>
                  </a:moveTo>
                  <a:cubicBezTo>
                    <a:pt x="502" y="19232"/>
                    <a:pt x="1004" y="16933"/>
                    <a:pt x="1690" y="14820"/>
                  </a:cubicBezTo>
                  <a:cubicBezTo>
                    <a:pt x="2376" y="12707"/>
                    <a:pt x="3324" y="10420"/>
                    <a:pt x="4114" y="8854"/>
                  </a:cubicBezTo>
                  <a:cubicBezTo>
                    <a:pt x="4904" y="7288"/>
                    <a:pt x="5388" y="6592"/>
                    <a:pt x="6429" y="5424"/>
                  </a:cubicBezTo>
                  <a:cubicBezTo>
                    <a:pt x="7469" y="4256"/>
                    <a:pt x="9367" y="2615"/>
                    <a:pt x="10359" y="1845"/>
                  </a:cubicBezTo>
                  <a:cubicBezTo>
                    <a:pt x="11351" y="1074"/>
                    <a:pt x="11504" y="1099"/>
                    <a:pt x="12380" y="801"/>
                  </a:cubicBezTo>
                  <a:cubicBezTo>
                    <a:pt x="13255" y="503"/>
                    <a:pt x="14639" y="180"/>
                    <a:pt x="15612" y="55"/>
                  </a:cubicBezTo>
                  <a:cubicBezTo>
                    <a:pt x="16586" y="-69"/>
                    <a:pt x="18220" y="55"/>
                    <a:pt x="18220" y="55"/>
                  </a:cubicBezTo>
                  <a:lnTo>
                    <a:pt x="20094" y="55"/>
                  </a:lnTo>
                  <a:cubicBezTo>
                    <a:pt x="20614" y="105"/>
                    <a:pt x="21092" y="279"/>
                    <a:pt x="21343" y="354"/>
                  </a:cubicBezTo>
                  <a:cubicBezTo>
                    <a:pt x="21594" y="428"/>
                    <a:pt x="21508" y="403"/>
                    <a:pt x="21600" y="503"/>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02" name="Shape"/>
            <p:cNvSpPr/>
            <p:nvPr/>
          </p:nvSpPr>
          <p:spPr>
            <a:xfrm rot="1800000">
              <a:off x="364052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03" name="Shape"/>
            <p:cNvSpPr/>
            <p:nvPr/>
          </p:nvSpPr>
          <p:spPr>
            <a:xfrm rot="1800000">
              <a:off x="4364427"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04" name="Shape"/>
            <p:cNvSpPr/>
            <p:nvPr/>
          </p:nvSpPr>
          <p:spPr>
            <a:xfrm rot="1800000">
              <a:off x="4373951" y="1592262"/>
              <a:ext cx="1601788"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05" name="Shape"/>
            <p:cNvSpPr/>
            <p:nvPr/>
          </p:nvSpPr>
          <p:spPr>
            <a:xfrm rot="1800000">
              <a:off x="3621477" y="32543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3921"/>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06" name="Shape"/>
            <p:cNvSpPr/>
            <p:nvPr/>
          </p:nvSpPr>
          <p:spPr>
            <a:xfrm rot="1800000">
              <a:off x="5107377" y="53832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5882"/>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07" name="Shape"/>
            <p:cNvSpPr/>
            <p:nvPr/>
          </p:nvSpPr>
          <p:spPr>
            <a:xfrm rot="1800000">
              <a:off x="262326" y="4202113"/>
              <a:ext cx="1262064" cy="13874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35"/>
                  </a:moveTo>
                  <a:lnTo>
                    <a:pt x="965" y="0"/>
                  </a:lnTo>
                  <a:lnTo>
                    <a:pt x="14815" y="0"/>
                  </a:lnTo>
                  <a:lnTo>
                    <a:pt x="21600" y="10800"/>
                  </a:lnTo>
                  <a:lnTo>
                    <a:pt x="14815" y="21600"/>
                  </a:lnTo>
                  <a:lnTo>
                    <a:pt x="12749" y="21595"/>
                  </a:lnTo>
                  <a:lnTo>
                    <a:pt x="0" y="1635"/>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08" name="Shape"/>
            <p:cNvSpPr/>
            <p:nvPr/>
          </p:nvSpPr>
          <p:spPr>
            <a:xfrm rot="1800000">
              <a:off x="668727" y="5402263"/>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09" name="Shape"/>
            <p:cNvSpPr/>
            <p:nvPr/>
          </p:nvSpPr>
          <p:spPr>
            <a:xfrm rot="1800000">
              <a:off x="697302" y="284956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10" name="Shape"/>
            <p:cNvSpPr/>
            <p:nvPr/>
          </p:nvSpPr>
          <p:spPr>
            <a:xfrm rot="1800000">
              <a:off x="1421202"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11" name="Shape"/>
            <p:cNvSpPr/>
            <p:nvPr/>
          </p:nvSpPr>
          <p:spPr>
            <a:xfrm rot="1800000">
              <a:off x="2154627" y="54117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12" name="Shape"/>
            <p:cNvSpPr/>
            <p:nvPr/>
          </p:nvSpPr>
          <p:spPr>
            <a:xfrm rot="1800000">
              <a:off x="217367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13" name="Shape"/>
            <p:cNvSpPr/>
            <p:nvPr/>
          </p:nvSpPr>
          <p:spPr>
            <a:xfrm rot="1800000">
              <a:off x="1440252" y="156368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14" name="Shape"/>
            <p:cNvSpPr/>
            <p:nvPr/>
          </p:nvSpPr>
          <p:spPr>
            <a:xfrm rot="1800000">
              <a:off x="7452113" y="4144963"/>
              <a:ext cx="1600201"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15" name="Shape"/>
            <p:cNvSpPr/>
            <p:nvPr/>
          </p:nvSpPr>
          <p:spPr>
            <a:xfrm rot="1800000">
              <a:off x="8195064" y="5421313"/>
              <a:ext cx="1600200"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16" name="Shape"/>
            <p:cNvSpPr/>
            <p:nvPr/>
          </p:nvSpPr>
          <p:spPr>
            <a:xfrm rot="1800000">
              <a:off x="8195064" y="2868612"/>
              <a:ext cx="1600200"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17" name="Shape"/>
            <p:cNvSpPr/>
            <p:nvPr/>
          </p:nvSpPr>
          <p:spPr>
            <a:xfrm rot="1800000">
              <a:off x="8952301" y="4056063"/>
              <a:ext cx="1243014" cy="13874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6884" y="0"/>
                  </a:lnTo>
                  <a:lnTo>
                    <a:pt x="8235" y="62"/>
                  </a:lnTo>
                  <a:lnTo>
                    <a:pt x="21600" y="20631"/>
                  </a:lnTo>
                  <a:lnTo>
                    <a:pt x="20935" y="21600"/>
                  </a:lnTo>
                  <a:lnTo>
                    <a:pt x="6884" y="21600"/>
                  </a:lnTo>
                  <a:lnTo>
                    <a:pt x="0" y="10800"/>
                  </a:lnTo>
                  <a:close/>
                </a:path>
              </a:pathLst>
            </a:custGeom>
            <a:solidFill>
              <a:srgbClr val="FFFFFF">
                <a:alpha val="3921"/>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18" name="Shape"/>
            <p:cNvSpPr/>
            <p:nvPr/>
          </p:nvSpPr>
          <p:spPr>
            <a:xfrm rot="1800000">
              <a:off x="8952302" y="1511299"/>
              <a:ext cx="1241425" cy="13890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5"/>
                  </a:moveTo>
                  <a:lnTo>
                    <a:pt x="6892" y="9"/>
                  </a:lnTo>
                  <a:lnTo>
                    <a:pt x="8384" y="0"/>
                  </a:lnTo>
                  <a:lnTo>
                    <a:pt x="21600" y="20590"/>
                  </a:lnTo>
                  <a:lnTo>
                    <a:pt x="20961" y="21600"/>
                  </a:lnTo>
                  <a:lnTo>
                    <a:pt x="6892" y="21600"/>
                  </a:lnTo>
                  <a:lnTo>
                    <a:pt x="0" y="10805"/>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grpSp>
      <p:sp>
        <p:nvSpPr>
          <p:cNvPr id="220" name="Rectangle"/>
          <p:cNvSpPr/>
          <p:nvPr/>
        </p:nvSpPr>
        <p:spPr>
          <a:xfrm>
            <a:off x="4560887" y="-22225"/>
            <a:ext cx="3679826" cy="6272213"/>
          </a:xfrm>
          <a:prstGeom prst="rect">
            <a:avLst/>
          </a:prstGeom>
          <a:solidFill>
            <a:srgbClr val="F5F5F5"/>
          </a:solidFill>
          <a:ln w="15875">
            <a:solidFill>
              <a:srgbClr val="74A510"/>
            </a:solidFill>
          </a:ln>
        </p:spPr>
        <p:txBody>
          <a:bodyPr lIns="45719" rIns="45719" anchor="ctr"/>
          <a:lstStyle/>
          <a:p>
            <a:pPr algn="ctr">
              <a:defRPr sz="1800">
                <a:solidFill>
                  <a:srgbClr val="FFFFFF"/>
                </a:solidFill>
              </a:defRPr>
            </a:pPr>
          </a:p>
        </p:txBody>
      </p:sp>
      <p:sp>
        <p:nvSpPr>
          <p:cNvPr id="221" name="Rectangle"/>
          <p:cNvSpPr/>
          <p:nvPr/>
        </p:nvSpPr>
        <p:spPr>
          <a:xfrm>
            <a:off x="4649787" y="-22225"/>
            <a:ext cx="3505201" cy="623888"/>
          </a:xfrm>
          <a:prstGeom prst="rect">
            <a:avLst/>
          </a:prstGeom>
          <a:solidFill>
            <a:schemeClr val="accent2"/>
          </a:solidFill>
          <a:ln w="12700">
            <a:miter lim="400000"/>
          </a:ln>
        </p:spPr>
        <p:txBody>
          <a:bodyPr lIns="45719" rIns="45719" anchor="ctr"/>
          <a:lstStyle/>
          <a:p>
            <a:pPr algn="ctr">
              <a:defRPr sz="1800">
                <a:solidFill>
                  <a:srgbClr val="FFFFFF"/>
                </a:solidFill>
              </a:defRPr>
            </a:pPr>
          </a:p>
        </p:txBody>
      </p:sp>
      <p:sp>
        <p:nvSpPr>
          <p:cNvPr id="222" name="Rectangle"/>
          <p:cNvSpPr/>
          <p:nvPr/>
        </p:nvSpPr>
        <p:spPr>
          <a:xfrm>
            <a:off x="904875" y="601662"/>
            <a:ext cx="3562350" cy="5648326"/>
          </a:xfrm>
          <a:prstGeom prst="rect">
            <a:avLst/>
          </a:prstGeom>
          <a:solidFill>
            <a:srgbClr val="FFFFFF"/>
          </a:solidFill>
          <a:ln w="3175">
            <a:solidFill>
              <a:srgbClr val="1F1F16"/>
            </a:solidFill>
          </a:ln>
        </p:spPr>
        <p:txBody>
          <a:bodyPr lIns="45719" rIns="45719" anchor="ctr"/>
          <a:lstStyle/>
          <a:p>
            <a:pPr algn="ctr">
              <a:defRPr sz="1800">
                <a:solidFill>
                  <a:srgbClr val="FFFFFF"/>
                </a:solidFill>
              </a:defRPr>
            </a:pPr>
          </a:p>
        </p:txBody>
      </p:sp>
      <p:sp>
        <p:nvSpPr>
          <p:cNvPr id="223" name="Rectangle"/>
          <p:cNvSpPr/>
          <p:nvPr/>
        </p:nvSpPr>
        <p:spPr>
          <a:xfrm>
            <a:off x="4651375" y="6088062"/>
            <a:ext cx="3505200" cy="82551"/>
          </a:xfrm>
          <a:prstGeom prst="rect">
            <a:avLst/>
          </a:prstGeom>
          <a:solidFill>
            <a:schemeClr val="accent1"/>
          </a:solidFill>
          <a:ln w="12700">
            <a:miter lim="400000"/>
          </a:ln>
        </p:spPr>
        <p:txBody>
          <a:bodyPr lIns="45719" rIns="45719" anchor="ctr"/>
          <a:lstStyle/>
          <a:p>
            <a:pPr algn="ctr">
              <a:defRPr sz="1800">
                <a:solidFill>
                  <a:srgbClr val="FFFFFF"/>
                </a:solidFill>
              </a:defRPr>
            </a:pPr>
          </a:p>
        </p:txBody>
      </p:sp>
      <p:sp>
        <p:nvSpPr>
          <p:cNvPr id="224" name="Title Text"/>
          <p:cNvSpPr txBox="1"/>
          <p:nvPr>
            <p:ph type="title"/>
          </p:nvPr>
        </p:nvSpPr>
        <p:spPr>
          <a:xfrm>
            <a:off x="1042987" y="1027112"/>
            <a:ext cx="7024688" cy="1143001"/>
          </a:xfrm>
          <a:prstGeom prst="rect">
            <a:avLst/>
          </a:prstGeom>
        </p:spPr>
        <p:txBody>
          <a:bodyPr>
            <a:normAutofit fontScale="100000" lnSpcReduction="0"/>
          </a:bodyPr>
          <a:lstStyle/>
          <a:p>
            <a:pPr/>
            <a:r>
              <a:t>Title Text</a:t>
            </a:r>
          </a:p>
        </p:txBody>
      </p:sp>
      <p:sp>
        <p:nvSpPr>
          <p:cNvPr id="225" name="Body Level One…"/>
          <p:cNvSpPr txBox="1"/>
          <p:nvPr>
            <p:ph type="body" sz="half" idx="1"/>
          </p:nvPr>
        </p:nvSpPr>
        <p:spPr>
          <a:xfrm>
            <a:off x="1042987" y="2324100"/>
            <a:ext cx="6777038" cy="3508375"/>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22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grpSp>
        <p:nvGrpSpPr>
          <p:cNvPr id="271" name="Group"/>
          <p:cNvGrpSpPr/>
          <p:nvPr/>
        </p:nvGrpSpPr>
        <p:grpSpPr>
          <a:xfrm>
            <a:off x="-644915" y="0"/>
            <a:ext cx="10458918" cy="7117376"/>
            <a:chOff x="0" y="0"/>
            <a:chExt cx="10458916" cy="7117375"/>
          </a:xfrm>
        </p:grpSpPr>
        <p:grpSp>
          <p:nvGrpSpPr>
            <p:cNvPr id="248" name="Group"/>
            <p:cNvGrpSpPr/>
            <p:nvPr/>
          </p:nvGrpSpPr>
          <p:grpSpPr>
            <a:xfrm>
              <a:off x="644917" y="0"/>
              <a:ext cx="9144000" cy="6858000"/>
              <a:chOff x="1" y="0"/>
              <a:chExt cx="9143998" cy="6858000"/>
            </a:xfrm>
          </p:grpSpPr>
          <p:grpSp>
            <p:nvGrpSpPr>
              <p:cNvPr id="236" name="Group"/>
              <p:cNvGrpSpPr/>
              <p:nvPr/>
            </p:nvGrpSpPr>
            <p:grpSpPr>
              <a:xfrm>
                <a:off x="1" y="0"/>
                <a:ext cx="2514601" cy="6858000"/>
                <a:chOff x="0" y="0"/>
                <a:chExt cx="2514599" cy="6858000"/>
              </a:xfrm>
            </p:grpSpPr>
            <p:sp>
              <p:nvSpPr>
                <p:cNvPr id="233" name="Rectangle"/>
                <p:cNvSpPr/>
                <p:nvPr/>
              </p:nvSpPr>
              <p:spPr>
                <a:xfrm>
                  <a:off x="914401"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34"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35" name="Rectangle"/>
                <p:cNvSpPr/>
                <p:nvPr/>
              </p:nvSpPr>
              <p:spPr>
                <a:xfrm>
                  <a:off x="2286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240" name="Group"/>
              <p:cNvGrpSpPr/>
              <p:nvPr/>
            </p:nvGrpSpPr>
            <p:grpSpPr>
              <a:xfrm>
                <a:off x="422275" y="0"/>
                <a:ext cx="2514601" cy="6858000"/>
                <a:chOff x="0" y="0"/>
                <a:chExt cx="2514599" cy="6858000"/>
              </a:xfrm>
            </p:grpSpPr>
            <p:sp>
              <p:nvSpPr>
                <p:cNvPr id="237" name="Rectangle"/>
                <p:cNvSpPr/>
                <p:nvPr/>
              </p:nvSpPr>
              <p:spPr>
                <a:xfrm>
                  <a:off x="91440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38"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39" name="Rectangle"/>
                <p:cNvSpPr/>
                <p:nvPr/>
              </p:nvSpPr>
              <p:spPr>
                <a:xfrm>
                  <a:off x="228600"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244" name="Group"/>
              <p:cNvGrpSpPr/>
              <p:nvPr/>
            </p:nvGrpSpPr>
            <p:grpSpPr>
              <a:xfrm>
                <a:off x="6629399" y="0"/>
                <a:ext cx="2514602" cy="6858000"/>
                <a:chOff x="0" y="0"/>
                <a:chExt cx="2514600" cy="6858000"/>
              </a:xfrm>
            </p:grpSpPr>
            <p:sp>
              <p:nvSpPr>
                <p:cNvPr id="241" name="Rectangle"/>
                <p:cNvSpPr/>
                <p:nvPr/>
              </p:nvSpPr>
              <p:spPr>
                <a:xfrm rot="10800000">
                  <a:off x="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42" name="Rectangle"/>
                <p:cNvSpPr/>
                <p:nvPr/>
              </p:nvSpPr>
              <p:spPr>
                <a:xfrm rot="10800000">
                  <a:off x="2057399"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43" name="Rectangle"/>
                <p:cNvSpPr/>
                <p:nvPr/>
              </p:nvSpPr>
              <p:spPr>
                <a:xfrm rot="10800000">
                  <a:off x="1523999"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245" name="Rectangle"/>
              <p:cNvSpPr/>
              <p:nvPr/>
            </p:nvSpPr>
            <p:spPr>
              <a:xfrm>
                <a:off x="3810000" y="0"/>
                <a:ext cx="28194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46" name="Rectangle"/>
              <p:cNvSpPr/>
              <p:nvPr/>
            </p:nvSpPr>
            <p:spPr>
              <a:xfrm>
                <a:off x="2895600" y="0"/>
                <a:ext cx="4572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47" name="Rectangle"/>
              <p:cNvSpPr/>
              <p:nvPr/>
            </p:nvSpPr>
            <p:spPr>
              <a:xfrm>
                <a:off x="31242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249" name="Line"/>
            <p:cNvSpPr/>
            <p:nvPr/>
          </p:nvSpPr>
          <p:spPr>
            <a:xfrm>
              <a:off x="632214" y="5035550"/>
              <a:ext cx="9145589" cy="1165564"/>
            </a:xfrm>
            <a:custGeom>
              <a:avLst/>
              <a:gdLst/>
              <a:ahLst/>
              <a:cxnLst>
                <a:cxn ang="0">
                  <a:pos x="wd2" y="hd2"/>
                </a:cxn>
                <a:cxn ang="5400000">
                  <a:pos x="wd2" y="hd2"/>
                </a:cxn>
                <a:cxn ang="10800000">
                  <a:pos x="wd2" y="hd2"/>
                </a:cxn>
                <a:cxn ang="16200000">
                  <a:pos x="wd2" y="hd2"/>
                </a:cxn>
              </a:cxnLst>
              <a:rect l="0" t="0" r="r" b="b"/>
              <a:pathLst>
                <a:path w="21600" h="21431" fill="norm" stroke="1" extrusionOk="0">
                  <a:moveTo>
                    <a:pt x="0" y="20509"/>
                  </a:moveTo>
                  <a:cubicBezTo>
                    <a:pt x="1166" y="21055"/>
                    <a:pt x="2333" y="21600"/>
                    <a:pt x="3955" y="21382"/>
                  </a:cubicBezTo>
                  <a:cubicBezTo>
                    <a:pt x="5578" y="21164"/>
                    <a:pt x="7569" y="20909"/>
                    <a:pt x="9734" y="19200"/>
                  </a:cubicBezTo>
                  <a:cubicBezTo>
                    <a:pt x="11899" y="17491"/>
                    <a:pt x="14966" y="14327"/>
                    <a:pt x="16943" y="11127"/>
                  </a:cubicBezTo>
                  <a:cubicBezTo>
                    <a:pt x="18921" y="7927"/>
                    <a:pt x="20945" y="2836"/>
                    <a:pt x="21600" y="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50" name="Line"/>
            <p:cNvSpPr/>
            <p:nvPr/>
          </p:nvSpPr>
          <p:spPr>
            <a:xfrm>
              <a:off x="632214" y="3486385"/>
              <a:ext cx="9145589" cy="871303"/>
            </a:xfrm>
            <a:custGeom>
              <a:avLst/>
              <a:gdLst/>
              <a:ahLst/>
              <a:cxnLst>
                <a:cxn ang="0">
                  <a:pos x="wd2" y="hd2"/>
                </a:cxn>
                <a:cxn ang="5400000">
                  <a:pos x="wd2" y="hd2"/>
                </a:cxn>
                <a:cxn ang="10800000">
                  <a:pos x="wd2" y="hd2"/>
                </a:cxn>
                <a:cxn ang="16200000">
                  <a:pos x="wd2" y="hd2"/>
                </a:cxn>
              </a:cxnLst>
              <a:rect l="0" t="0" r="r" b="b"/>
              <a:pathLst>
                <a:path w="21600" h="21132" fill="norm" stroke="1" extrusionOk="0">
                  <a:moveTo>
                    <a:pt x="0" y="21132"/>
                  </a:moveTo>
                  <a:cubicBezTo>
                    <a:pt x="622" y="17748"/>
                    <a:pt x="1244" y="14364"/>
                    <a:pt x="2469" y="11052"/>
                  </a:cubicBezTo>
                  <a:cubicBezTo>
                    <a:pt x="3694" y="7740"/>
                    <a:pt x="5433" y="2892"/>
                    <a:pt x="7350" y="1260"/>
                  </a:cubicBezTo>
                  <a:cubicBezTo>
                    <a:pt x="9266" y="-372"/>
                    <a:pt x="11595" y="-468"/>
                    <a:pt x="13970" y="1260"/>
                  </a:cubicBezTo>
                  <a:cubicBezTo>
                    <a:pt x="16345" y="2988"/>
                    <a:pt x="20305" y="9900"/>
                    <a:pt x="21600" y="11628"/>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51" name="Line"/>
            <p:cNvSpPr/>
            <p:nvPr/>
          </p:nvSpPr>
          <p:spPr>
            <a:xfrm>
              <a:off x="621101" y="5640388"/>
              <a:ext cx="3005139" cy="12112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933" y="8947"/>
                    <a:pt x="15866" y="17894"/>
                    <a:pt x="21600" y="2160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52" name="Line"/>
            <p:cNvSpPr/>
            <p:nvPr/>
          </p:nvSpPr>
          <p:spPr>
            <a:xfrm>
              <a:off x="632214" y="5284788"/>
              <a:ext cx="9145589" cy="1466844"/>
            </a:xfrm>
            <a:custGeom>
              <a:avLst/>
              <a:gdLst/>
              <a:ahLst/>
              <a:cxnLst>
                <a:cxn ang="0">
                  <a:pos x="wd2" y="hd2"/>
                </a:cxn>
                <a:cxn ang="5400000">
                  <a:pos x="wd2" y="hd2"/>
                </a:cxn>
                <a:cxn ang="10800000">
                  <a:pos x="wd2" y="hd2"/>
                </a:cxn>
                <a:cxn ang="16200000">
                  <a:pos x="wd2" y="hd2"/>
                </a:cxn>
              </a:cxnLst>
              <a:rect l="0" t="0" r="r" b="b"/>
              <a:pathLst>
                <a:path w="21600" h="21438" fill="norm" stroke="1" extrusionOk="0">
                  <a:moveTo>
                    <a:pt x="0" y="0"/>
                  </a:moveTo>
                  <a:cubicBezTo>
                    <a:pt x="676" y="1460"/>
                    <a:pt x="1351" y="2920"/>
                    <a:pt x="2609" y="5031"/>
                  </a:cubicBezTo>
                  <a:cubicBezTo>
                    <a:pt x="3866" y="7142"/>
                    <a:pt x="5746" y="10381"/>
                    <a:pt x="7546" y="12665"/>
                  </a:cubicBezTo>
                  <a:cubicBezTo>
                    <a:pt x="9346" y="14949"/>
                    <a:pt x="11623" y="17320"/>
                    <a:pt x="13409" y="18737"/>
                  </a:cubicBezTo>
                  <a:cubicBezTo>
                    <a:pt x="15195" y="20154"/>
                    <a:pt x="17121" y="20733"/>
                    <a:pt x="18262" y="21166"/>
                  </a:cubicBezTo>
                  <a:cubicBezTo>
                    <a:pt x="19403" y="21600"/>
                    <a:pt x="19697" y="21398"/>
                    <a:pt x="20254" y="21340"/>
                  </a:cubicBezTo>
                  <a:cubicBezTo>
                    <a:pt x="20810" y="21282"/>
                    <a:pt x="21205" y="21051"/>
                    <a:pt x="21600" y="20819"/>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53" name="Line"/>
            <p:cNvSpPr/>
            <p:nvPr/>
          </p:nvSpPr>
          <p:spPr>
            <a:xfrm>
              <a:off x="2781689" y="5137883"/>
              <a:ext cx="6983414" cy="1713768"/>
            </a:xfrm>
            <a:custGeom>
              <a:avLst/>
              <a:gdLst/>
              <a:ahLst/>
              <a:cxnLst>
                <a:cxn ang="0">
                  <a:pos x="wd2" y="hd2"/>
                </a:cxn>
                <a:cxn ang="5400000">
                  <a:pos x="wd2" y="hd2"/>
                </a:cxn>
                <a:cxn ang="10800000">
                  <a:pos x="wd2" y="hd2"/>
                </a:cxn>
                <a:cxn ang="16200000">
                  <a:pos x="wd2" y="hd2"/>
                </a:cxn>
              </a:cxnLst>
              <a:rect l="0" t="0" r="r" b="b"/>
              <a:pathLst>
                <a:path w="21600" h="21531" fill="norm" stroke="1" extrusionOk="0">
                  <a:moveTo>
                    <a:pt x="0" y="21531"/>
                  </a:moveTo>
                  <a:cubicBezTo>
                    <a:pt x="502" y="19232"/>
                    <a:pt x="1004" y="16933"/>
                    <a:pt x="1690" y="14820"/>
                  </a:cubicBezTo>
                  <a:cubicBezTo>
                    <a:pt x="2376" y="12707"/>
                    <a:pt x="3324" y="10420"/>
                    <a:pt x="4114" y="8854"/>
                  </a:cubicBezTo>
                  <a:cubicBezTo>
                    <a:pt x="4904" y="7288"/>
                    <a:pt x="5388" y="6592"/>
                    <a:pt x="6429" y="5424"/>
                  </a:cubicBezTo>
                  <a:cubicBezTo>
                    <a:pt x="7469" y="4256"/>
                    <a:pt x="9367" y="2615"/>
                    <a:pt x="10359" y="1845"/>
                  </a:cubicBezTo>
                  <a:cubicBezTo>
                    <a:pt x="11351" y="1074"/>
                    <a:pt x="11504" y="1099"/>
                    <a:pt x="12380" y="801"/>
                  </a:cubicBezTo>
                  <a:cubicBezTo>
                    <a:pt x="13255" y="503"/>
                    <a:pt x="14639" y="180"/>
                    <a:pt x="15612" y="55"/>
                  </a:cubicBezTo>
                  <a:cubicBezTo>
                    <a:pt x="16586" y="-69"/>
                    <a:pt x="18220" y="55"/>
                    <a:pt x="18220" y="55"/>
                  </a:cubicBezTo>
                  <a:lnTo>
                    <a:pt x="20094" y="55"/>
                  </a:lnTo>
                  <a:cubicBezTo>
                    <a:pt x="20614" y="105"/>
                    <a:pt x="21092" y="279"/>
                    <a:pt x="21343" y="354"/>
                  </a:cubicBezTo>
                  <a:cubicBezTo>
                    <a:pt x="21594" y="428"/>
                    <a:pt x="21508" y="403"/>
                    <a:pt x="21600" y="503"/>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54" name="Shape"/>
            <p:cNvSpPr/>
            <p:nvPr/>
          </p:nvSpPr>
          <p:spPr>
            <a:xfrm rot="1800000">
              <a:off x="364052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55" name="Shape"/>
            <p:cNvSpPr/>
            <p:nvPr/>
          </p:nvSpPr>
          <p:spPr>
            <a:xfrm rot="1800000">
              <a:off x="4364427"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56" name="Shape"/>
            <p:cNvSpPr/>
            <p:nvPr/>
          </p:nvSpPr>
          <p:spPr>
            <a:xfrm rot="1800000">
              <a:off x="4373951" y="1592262"/>
              <a:ext cx="1601788"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57" name="Shape"/>
            <p:cNvSpPr/>
            <p:nvPr/>
          </p:nvSpPr>
          <p:spPr>
            <a:xfrm rot="1800000">
              <a:off x="3621477" y="32543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3921"/>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58" name="Shape"/>
            <p:cNvSpPr/>
            <p:nvPr/>
          </p:nvSpPr>
          <p:spPr>
            <a:xfrm rot="1800000">
              <a:off x="5107377" y="53832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5882"/>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59" name="Shape"/>
            <p:cNvSpPr/>
            <p:nvPr/>
          </p:nvSpPr>
          <p:spPr>
            <a:xfrm rot="1800000">
              <a:off x="262326" y="4202113"/>
              <a:ext cx="1262064" cy="13874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35"/>
                  </a:moveTo>
                  <a:lnTo>
                    <a:pt x="965" y="0"/>
                  </a:lnTo>
                  <a:lnTo>
                    <a:pt x="14815" y="0"/>
                  </a:lnTo>
                  <a:lnTo>
                    <a:pt x="21600" y="10800"/>
                  </a:lnTo>
                  <a:lnTo>
                    <a:pt x="14815" y="21600"/>
                  </a:lnTo>
                  <a:lnTo>
                    <a:pt x="12749" y="21595"/>
                  </a:lnTo>
                  <a:lnTo>
                    <a:pt x="0" y="1635"/>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60" name="Shape"/>
            <p:cNvSpPr/>
            <p:nvPr/>
          </p:nvSpPr>
          <p:spPr>
            <a:xfrm rot="1800000">
              <a:off x="668727" y="5402263"/>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61" name="Shape"/>
            <p:cNvSpPr/>
            <p:nvPr/>
          </p:nvSpPr>
          <p:spPr>
            <a:xfrm rot="1800000">
              <a:off x="697302" y="284956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62" name="Shape"/>
            <p:cNvSpPr/>
            <p:nvPr/>
          </p:nvSpPr>
          <p:spPr>
            <a:xfrm rot="1800000">
              <a:off x="1421202"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63" name="Shape"/>
            <p:cNvSpPr/>
            <p:nvPr/>
          </p:nvSpPr>
          <p:spPr>
            <a:xfrm rot="1800000">
              <a:off x="2154627" y="54117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64" name="Shape"/>
            <p:cNvSpPr/>
            <p:nvPr/>
          </p:nvSpPr>
          <p:spPr>
            <a:xfrm rot="1800000">
              <a:off x="217367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65" name="Shape"/>
            <p:cNvSpPr/>
            <p:nvPr/>
          </p:nvSpPr>
          <p:spPr>
            <a:xfrm rot="1800000">
              <a:off x="1440252" y="156368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66" name="Shape"/>
            <p:cNvSpPr/>
            <p:nvPr/>
          </p:nvSpPr>
          <p:spPr>
            <a:xfrm rot="1800000">
              <a:off x="7452113" y="4144963"/>
              <a:ext cx="1600201"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67" name="Shape"/>
            <p:cNvSpPr/>
            <p:nvPr/>
          </p:nvSpPr>
          <p:spPr>
            <a:xfrm rot="1800000">
              <a:off x="8195064" y="5421313"/>
              <a:ext cx="1600200"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68" name="Shape"/>
            <p:cNvSpPr/>
            <p:nvPr/>
          </p:nvSpPr>
          <p:spPr>
            <a:xfrm rot="1800000">
              <a:off x="8195064" y="2868612"/>
              <a:ext cx="1600200"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69" name="Shape"/>
            <p:cNvSpPr/>
            <p:nvPr/>
          </p:nvSpPr>
          <p:spPr>
            <a:xfrm rot="1800000">
              <a:off x="8952301" y="4056063"/>
              <a:ext cx="1243014" cy="13874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6884" y="0"/>
                  </a:lnTo>
                  <a:lnTo>
                    <a:pt x="8235" y="62"/>
                  </a:lnTo>
                  <a:lnTo>
                    <a:pt x="21600" y="20631"/>
                  </a:lnTo>
                  <a:lnTo>
                    <a:pt x="20935" y="21600"/>
                  </a:lnTo>
                  <a:lnTo>
                    <a:pt x="6884" y="21600"/>
                  </a:lnTo>
                  <a:lnTo>
                    <a:pt x="0" y="10800"/>
                  </a:lnTo>
                  <a:close/>
                </a:path>
              </a:pathLst>
            </a:custGeom>
            <a:solidFill>
              <a:srgbClr val="FFFFFF">
                <a:alpha val="3921"/>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70" name="Shape"/>
            <p:cNvSpPr/>
            <p:nvPr/>
          </p:nvSpPr>
          <p:spPr>
            <a:xfrm rot="1800000">
              <a:off x="8952302" y="1511299"/>
              <a:ext cx="1241425" cy="13890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5"/>
                  </a:moveTo>
                  <a:lnTo>
                    <a:pt x="6892" y="9"/>
                  </a:lnTo>
                  <a:lnTo>
                    <a:pt x="8384" y="0"/>
                  </a:lnTo>
                  <a:lnTo>
                    <a:pt x="21600" y="20590"/>
                  </a:lnTo>
                  <a:lnTo>
                    <a:pt x="20961" y="21600"/>
                  </a:lnTo>
                  <a:lnTo>
                    <a:pt x="6892" y="21600"/>
                  </a:lnTo>
                  <a:lnTo>
                    <a:pt x="0" y="10805"/>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grpSp>
      <p:sp>
        <p:nvSpPr>
          <p:cNvPr id="272" name="Rectangle"/>
          <p:cNvSpPr/>
          <p:nvPr/>
        </p:nvSpPr>
        <p:spPr>
          <a:xfrm>
            <a:off x="4560887" y="-22225"/>
            <a:ext cx="3679826" cy="6272213"/>
          </a:xfrm>
          <a:prstGeom prst="rect">
            <a:avLst/>
          </a:prstGeom>
          <a:solidFill>
            <a:srgbClr val="F5F5F5"/>
          </a:solidFill>
          <a:ln w="15875">
            <a:solidFill>
              <a:srgbClr val="74A510"/>
            </a:solidFill>
          </a:ln>
        </p:spPr>
        <p:txBody>
          <a:bodyPr lIns="45719" rIns="45719" anchor="ctr"/>
          <a:lstStyle/>
          <a:p>
            <a:pPr algn="ctr">
              <a:defRPr sz="1800">
                <a:solidFill>
                  <a:srgbClr val="FFFFFF"/>
                </a:solidFill>
              </a:defRPr>
            </a:pPr>
          </a:p>
        </p:txBody>
      </p:sp>
      <p:sp>
        <p:nvSpPr>
          <p:cNvPr id="273" name="Rectangle"/>
          <p:cNvSpPr/>
          <p:nvPr/>
        </p:nvSpPr>
        <p:spPr>
          <a:xfrm>
            <a:off x="4649787" y="-22225"/>
            <a:ext cx="3505201" cy="2312988"/>
          </a:xfrm>
          <a:prstGeom prst="rect">
            <a:avLst/>
          </a:prstGeom>
          <a:solidFill>
            <a:schemeClr val="accent2"/>
          </a:solidFill>
          <a:ln w="12700">
            <a:miter lim="400000"/>
          </a:ln>
        </p:spPr>
        <p:txBody>
          <a:bodyPr lIns="45719" rIns="45719" anchor="ctr"/>
          <a:lstStyle/>
          <a:p>
            <a:pPr algn="ctr">
              <a:defRPr sz="1800">
                <a:solidFill>
                  <a:srgbClr val="FFFFFF"/>
                </a:solidFill>
              </a:defRPr>
            </a:pPr>
          </a:p>
        </p:txBody>
      </p:sp>
      <p:sp>
        <p:nvSpPr>
          <p:cNvPr id="274" name="Rectangle"/>
          <p:cNvSpPr/>
          <p:nvPr/>
        </p:nvSpPr>
        <p:spPr>
          <a:xfrm>
            <a:off x="4651375" y="6088062"/>
            <a:ext cx="3505200" cy="82551"/>
          </a:xfrm>
          <a:prstGeom prst="rect">
            <a:avLst/>
          </a:prstGeom>
          <a:solidFill>
            <a:schemeClr val="accent1"/>
          </a:solidFill>
          <a:ln w="12700">
            <a:miter lim="400000"/>
          </a:ln>
        </p:spPr>
        <p:txBody>
          <a:bodyPr lIns="45719" rIns="45719" anchor="ctr"/>
          <a:lstStyle/>
          <a:p>
            <a:pPr algn="ctr">
              <a:defRPr sz="1800">
                <a:solidFill>
                  <a:srgbClr val="FFFFFF"/>
                </a:solidFill>
              </a:defRPr>
            </a:pPr>
          </a:p>
        </p:txBody>
      </p:sp>
      <p:sp>
        <p:nvSpPr>
          <p:cNvPr id="275" name="Rectangle"/>
          <p:cNvSpPr/>
          <p:nvPr/>
        </p:nvSpPr>
        <p:spPr>
          <a:xfrm>
            <a:off x="4651375" y="6088062"/>
            <a:ext cx="3505200" cy="82551"/>
          </a:xfrm>
          <a:prstGeom prst="rect">
            <a:avLst/>
          </a:prstGeom>
          <a:solidFill>
            <a:schemeClr val="accent1"/>
          </a:solidFill>
          <a:ln w="12700">
            <a:miter lim="400000"/>
          </a:ln>
        </p:spPr>
        <p:txBody>
          <a:bodyPr lIns="45719" rIns="45719" anchor="ctr"/>
          <a:lstStyle/>
          <a:p>
            <a:pPr algn="ctr">
              <a:defRPr sz="1800">
                <a:solidFill>
                  <a:srgbClr val="FFFFFF"/>
                </a:solidFill>
              </a:defRPr>
            </a:pPr>
          </a:p>
        </p:txBody>
      </p:sp>
      <p:sp>
        <p:nvSpPr>
          <p:cNvPr id="276" name="Title Text"/>
          <p:cNvSpPr txBox="1"/>
          <p:nvPr>
            <p:ph type="title"/>
          </p:nvPr>
        </p:nvSpPr>
        <p:spPr>
          <a:xfrm>
            <a:off x="1042987" y="1027112"/>
            <a:ext cx="7024688" cy="1143001"/>
          </a:xfrm>
          <a:prstGeom prst="rect">
            <a:avLst/>
          </a:prstGeom>
        </p:spPr>
        <p:txBody>
          <a:bodyPr>
            <a:normAutofit fontScale="100000" lnSpcReduction="0"/>
          </a:bodyPr>
          <a:lstStyle/>
          <a:p>
            <a:pPr/>
            <a:r>
              <a:t>Title Text</a:t>
            </a:r>
          </a:p>
        </p:txBody>
      </p:sp>
      <p:sp>
        <p:nvSpPr>
          <p:cNvPr id="277" name="Body Level One…"/>
          <p:cNvSpPr txBox="1"/>
          <p:nvPr>
            <p:ph type="body" sz="half" idx="1"/>
          </p:nvPr>
        </p:nvSpPr>
        <p:spPr>
          <a:xfrm>
            <a:off x="1042987" y="2324100"/>
            <a:ext cx="6777038" cy="3508375"/>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278" name="Slide Number"/>
          <p:cNvSpPr txBox="1"/>
          <p:nvPr>
            <p:ph type="sldNum" sz="quarter" idx="2"/>
          </p:nvPr>
        </p:nvSpPr>
        <p:spPr>
          <a:xfrm>
            <a:off x="4649787" y="5761354"/>
            <a:ext cx="273061" cy="281941"/>
          </a:xfrm>
          <a:prstGeom prst="rect">
            <a:avLst/>
          </a:prstGeom>
        </p:spPr>
        <p:txBody>
          <a:bodyPr/>
          <a:lstStyle>
            <a:lvl1pPr>
              <a:defRPr>
                <a:solidFill>
                  <a:schemeClr val="accent1"/>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grpSp>
        <p:nvGrpSpPr>
          <p:cNvPr id="323" name="Group"/>
          <p:cNvGrpSpPr/>
          <p:nvPr/>
        </p:nvGrpSpPr>
        <p:grpSpPr>
          <a:xfrm>
            <a:off x="-644915" y="0"/>
            <a:ext cx="10458918" cy="7117376"/>
            <a:chOff x="0" y="0"/>
            <a:chExt cx="10458916" cy="7117375"/>
          </a:xfrm>
        </p:grpSpPr>
        <p:grpSp>
          <p:nvGrpSpPr>
            <p:cNvPr id="300" name="Group"/>
            <p:cNvGrpSpPr/>
            <p:nvPr/>
          </p:nvGrpSpPr>
          <p:grpSpPr>
            <a:xfrm>
              <a:off x="644917" y="0"/>
              <a:ext cx="9144000" cy="6858000"/>
              <a:chOff x="1" y="0"/>
              <a:chExt cx="9143998" cy="6858000"/>
            </a:xfrm>
          </p:grpSpPr>
          <p:grpSp>
            <p:nvGrpSpPr>
              <p:cNvPr id="288" name="Group"/>
              <p:cNvGrpSpPr/>
              <p:nvPr/>
            </p:nvGrpSpPr>
            <p:grpSpPr>
              <a:xfrm>
                <a:off x="1" y="0"/>
                <a:ext cx="2514601" cy="6858000"/>
                <a:chOff x="0" y="0"/>
                <a:chExt cx="2514599" cy="6858000"/>
              </a:xfrm>
            </p:grpSpPr>
            <p:sp>
              <p:nvSpPr>
                <p:cNvPr id="285" name="Rectangle"/>
                <p:cNvSpPr/>
                <p:nvPr/>
              </p:nvSpPr>
              <p:spPr>
                <a:xfrm>
                  <a:off x="914401"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86"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87" name="Rectangle"/>
                <p:cNvSpPr/>
                <p:nvPr/>
              </p:nvSpPr>
              <p:spPr>
                <a:xfrm>
                  <a:off x="2286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292" name="Group"/>
              <p:cNvGrpSpPr/>
              <p:nvPr/>
            </p:nvGrpSpPr>
            <p:grpSpPr>
              <a:xfrm>
                <a:off x="422275" y="0"/>
                <a:ext cx="2514601" cy="6858000"/>
                <a:chOff x="0" y="0"/>
                <a:chExt cx="2514599" cy="6858000"/>
              </a:xfrm>
            </p:grpSpPr>
            <p:sp>
              <p:nvSpPr>
                <p:cNvPr id="289" name="Rectangle"/>
                <p:cNvSpPr/>
                <p:nvPr/>
              </p:nvSpPr>
              <p:spPr>
                <a:xfrm>
                  <a:off x="91440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90"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91" name="Rectangle"/>
                <p:cNvSpPr/>
                <p:nvPr/>
              </p:nvSpPr>
              <p:spPr>
                <a:xfrm>
                  <a:off x="228600"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296" name="Group"/>
              <p:cNvGrpSpPr/>
              <p:nvPr/>
            </p:nvGrpSpPr>
            <p:grpSpPr>
              <a:xfrm>
                <a:off x="6629399" y="0"/>
                <a:ext cx="2514602" cy="6858000"/>
                <a:chOff x="0" y="0"/>
                <a:chExt cx="2514600" cy="6858000"/>
              </a:xfrm>
            </p:grpSpPr>
            <p:sp>
              <p:nvSpPr>
                <p:cNvPr id="293" name="Rectangle"/>
                <p:cNvSpPr/>
                <p:nvPr/>
              </p:nvSpPr>
              <p:spPr>
                <a:xfrm rot="10800000">
                  <a:off x="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94" name="Rectangle"/>
                <p:cNvSpPr/>
                <p:nvPr/>
              </p:nvSpPr>
              <p:spPr>
                <a:xfrm rot="10800000">
                  <a:off x="2057399"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95" name="Rectangle"/>
                <p:cNvSpPr/>
                <p:nvPr/>
              </p:nvSpPr>
              <p:spPr>
                <a:xfrm rot="10800000">
                  <a:off x="1523999"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297" name="Rectangle"/>
              <p:cNvSpPr/>
              <p:nvPr/>
            </p:nvSpPr>
            <p:spPr>
              <a:xfrm>
                <a:off x="3810000" y="0"/>
                <a:ext cx="28194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98" name="Rectangle"/>
              <p:cNvSpPr/>
              <p:nvPr/>
            </p:nvSpPr>
            <p:spPr>
              <a:xfrm>
                <a:off x="2895600" y="0"/>
                <a:ext cx="4572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299" name="Rectangle"/>
              <p:cNvSpPr/>
              <p:nvPr/>
            </p:nvSpPr>
            <p:spPr>
              <a:xfrm>
                <a:off x="31242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301" name="Line"/>
            <p:cNvSpPr/>
            <p:nvPr/>
          </p:nvSpPr>
          <p:spPr>
            <a:xfrm>
              <a:off x="632214" y="5035550"/>
              <a:ext cx="9145589" cy="1165564"/>
            </a:xfrm>
            <a:custGeom>
              <a:avLst/>
              <a:gdLst/>
              <a:ahLst/>
              <a:cxnLst>
                <a:cxn ang="0">
                  <a:pos x="wd2" y="hd2"/>
                </a:cxn>
                <a:cxn ang="5400000">
                  <a:pos x="wd2" y="hd2"/>
                </a:cxn>
                <a:cxn ang="10800000">
                  <a:pos x="wd2" y="hd2"/>
                </a:cxn>
                <a:cxn ang="16200000">
                  <a:pos x="wd2" y="hd2"/>
                </a:cxn>
              </a:cxnLst>
              <a:rect l="0" t="0" r="r" b="b"/>
              <a:pathLst>
                <a:path w="21600" h="21431" fill="norm" stroke="1" extrusionOk="0">
                  <a:moveTo>
                    <a:pt x="0" y="20509"/>
                  </a:moveTo>
                  <a:cubicBezTo>
                    <a:pt x="1166" y="21055"/>
                    <a:pt x="2333" y="21600"/>
                    <a:pt x="3955" y="21382"/>
                  </a:cubicBezTo>
                  <a:cubicBezTo>
                    <a:pt x="5578" y="21164"/>
                    <a:pt x="7569" y="20909"/>
                    <a:pt x="9734" y="19200"/>
                  </a:cubicBezTo>
                  <a:cubicBezTo>
                    <a:pt x="11899" y="17491"/>
                    <a:pt x="14966" y="14327"/>
                    <a:pt x="16943" y="11127"/>
                  </a:cubicBezTo>
                  <a:cubicBezTo>
                    <a:pt x="18921" y="7927"/>
                    <a:pt x="20945" y="2836"/>
                    <a:pt x="21600" y="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02" name="Line"/>
            <p:cNvSpPr/>
            <p:nvPr/>
          </p:nvSpPr>
          <p:spPr>
            <a:xfrm>
              <a:off x="632214" y="3486385"/>
              <a:ext cx="9145589" cy="871303"/>
            </a:xfrm>
            <a:custGeom>
              <a:avLst/>
              <a:gdLst/>
              <a:ahLst/>
              <a:cxnLst>
                <a:cxn ang="0">
                  <a:pos x="wd2" y="hd2"/>
                </a:cxn>
                <a:cxn ang="5400000">
                  <a:pos x="wd2" y="hd2"/>
                </a:cxn>
                <a:cxn ang="10800000">
                  <a:pos x="wd2" y="hd2"/>
                </a:cxn>
                <a:cxn ang="16200000">
                  <a:pos x="wd2" y="hd2"/>
                </a:cxn>
              </a:cxnLst>
              <a:rect l="0" t="0" r="r" b="b"/>
              <a:pathLst>
                <a:path w="21600" h="21132" fill="norm" stroke="1" extrusionOk="0">
                  <a:moveTo>
                    <a:pt x="0" y="21132"/>
                  </a:moveTo>
                  <a:cubicBezTo>
                    <a:pt x="622" y="17748"/>
                    <a:pt x="1244" y="14364"/>
                    <a:pt x="2469" y="11052"/>
                  </a:cubicBezTo>
                  <a:cubicBezTo>
                    <a:pt x="3694" y="7740"/>
                    <a:pt x="5433" y="2892"/>
                    <a:pt x="7350" y="1260"/>
                  </a:cubicBezTo>
                  <a:cubicBezTo>
                    <a:pt x="9266" y="-372"/>
                    <a:pt x="11595" y="-468"/>
                    <a:pt x="13970" y="1260"/>
                  </a:cubicBezTo>
                  <a:cubicBezTo>
                    <a:pt x="16345" y="2988"/>
                    <a:pt x="20305" y="9900"/>
                    <a:pt x="21600" y="11628"/>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03" name="Line"/>
            <p:cNvSpPr/>
            <p:nvPr/>
          </p:nvSpPr>
          <p:spPr>
            <a:xfrm>
              <a:off x="621101" y="5640388"/>
              <a:ext cx="3005139" cy="12112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933" y="8947"/>
                    <a:pt x="15866" y="17894"/>
                    <a:pt x="21600" y="2160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04" name="Line"/>
            <p:cNvSpPr/>
            <p:nvPr/>
          </p:nvSpPr>
          <p:spPr>
            <a:xfrm>
              <a:off x="632214" y="5284788"/>
              <a:ext cx="9145589" cy="1466844"/>
            </a:xfrm>
            <a:custGeom>
              <a:avLst/>
              <a:gdLst/>
              <a:ahLst/>
              <a:cxnLst>
                <a:cxn ang="0">
                  <a:pos x="wd2" y="hd2"/>
                </a:cxn>
                <a:cxn ang="5400000">
                  <a:pos x="wd2" y="hd2"/>
                </a:cxn>
                <a:cxn ang="10800000">
                  <a:pos x="wd2" y="hd2"/>
                </a:cxn>
                <a:cxn ang="16200000">
                  <a:pos x="wd2" y="hd2"/>
                </a:cxn>
              </a:cxnLst>
              <a:rect l="0" t="0" r="r" b="b"/>
              <a:pathLst>
                <a:path w="21600" h="21438" fill="norm" stroke="1" extrusionOk="0">
                  <a:moveTo>
                    <a:pt x="0" y="0"/>
                  </a:moveTo>
                  <a:cubicBezTo>
                    <a:pt x="676" y="1460"/>
                    <a:pt x="1351" y="2920"/>
                    <a:pt x="2609" y="5031"/>
                  </a:cubicBezTo>
                  <a:cubicBezTo>
                    <a:pt x="3866" y="7142"/>
                    <a:pt x="5746" y="10381"/>
                    <a:pt x="7546" y="12665"/>
                  </a:cubicBezTo>
                  <a:cubicBezTo>
                    <a:pt x="9346" y="14949"/>
                    <a:pt x="11623" y="17320"/>
                    <a:pt x="13409" y="18737"/>
                  </a:cubicBezTo>
                  <a:cubicBezTo>
                    <a:pt x="15195" y="20154"/>
                    <a:pt x="17121" y="20733"/>
                    <a:pt x="18262" y="21166"/>
                  </a:cubicBezTo>
                  <a:cubicBezTo>
                    <a:pt x="19403" y="21600"/>
                    <a:pt x="19697" y="21398"/>
                    <a:pt x="20254" y="21340"/>
                  </a:cubicBezTo>
                  <a:cubicBezTo>
                    <a:pt x="20810" y="21282"/>
                    <a:pt x="21205" y="21051"/>
                    <a:pt x="21600" y="20819"/>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05" name="Line"/>
            <p:cNvSpPr/>
            <p:nvPr/>
          </p:nvSpPr>
          <p:spPr>
            <a:xfrm>
              <a:off x="2781689" y="5137883"/>
              <a:ext cx="6983414" cy="1713768"/>
            </a:xfrm>
            <a:custGeom>
              <a:avLst/>
              <a:gdLst/>
              <a:ahLst/>
              <a:cxnLst>
                <a:cxn ang="0">
                  <a:pos x="wd2" y="hd2"/>
                </a:cxn>
                <a:cxn ang="5400000">
                  <a:pos x="wd2" y="hd2"/>
                </a:cxn>
                <a:cxn ang="10800000">
                  <a:pos x="wd2" y="hd2"/>
                </a:cxn>
                <a:cxn ang="16200000">
                  <a:pos x="wd2" y="hd2"/>
                </a:cxn>
              </a:cxnLst>
              <a:rect l="0" t="0" r="r" b="b"/>
              <a:pathLst>
                <a:path w="21600" h="21531" fill="norm" stroke="1" extrusionOk="0">
                  <a:moveTo>
                    <a:pt x="0" y="21531"/>
                  </a:moveTo>
                  <a:cubicBezTo>
                    <a:pt x="502" y="19232"/>
                    <a:pt x="1004" y="16933"/>
                    <a:pt x="1690" y="14820"/>
                  </a:cubicBezTo>
                  <a:cubicBezTo>
                    <a:pt x="2376" y="12707"/>
                    <a:pt x="3324" y="10420"/>
                    <a:pt x="4114" y="8854"/>
                  </a:cubicBezTo>
                  <a:cubicBezTo>
                    <a:pt x="4904" y="7288"/>
                    <a:pt x="5388" y="6592"/>
                    <a:pt x="6429" y="5424"/>
                  </a:cubicBezTo>
                  <a:cubicBezTo>
                    <a:pt x="7469" y="4256"/>
                    <a:pt x="9367" y="2615"/>
                    <a:pt x="10359" y="1845"/>
                  </a:cubicBezTo>
                  <a:cubicBezTo>
                    <a:pt x="11351" y="1074"/>
                    <a:pt x="11504" y="1099"/>
                    <a:pt x="12380" y="801"/>
                  </a:cubicBezTo>
                  <a:cubicBezTo>
                    <a:pt x="13255" y="503"/>
                    <a:pt x="14639" y="180"/>
                    <a:pt x="15612" y="55"/>
                  </a:cubicBezTo>
                  <a:cubicBezTo>
                    <a:pt x="16586" y="-69"/>
                    <a:pt x="18220" y="55"/>
                    <a:pt x="18220" y="55"/>
                  </a:cubicBezTo>
                  <a:lnTo>
                    <a:pt x="20094" y="55"/>
                  </a:lnTo>
                  <a:cubicBezTo>
                    <a:pt x="20614" y="105"/>
                    <a:pt x="21092" y="279"/>
                    <a:pt x="21343" y="354"/>
                  </a:cubicBezTo>
                  <a:cubicBezTo>
                    <a:pt x="21594" y="428"/>
                    <a:pt x="21508" y="403"/>
                    <a:pt x="21600" y="503"/>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06" name="Shape"/>
            <p:cNvSpPr/>
            <p:nvPr/>
          </p:nvSpPr>
          <p:spPr>
            <a:xfrm rot="1800000">
              <a:off x="364052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07" name="Shape"/>
            <p:cNvSpPr/>
            <p:nvPr/>
          </p:nvSpPr>
          <p:spPr>
            <a:xfrm rot="1800000">
              <a:off x="4364427"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08" name="Shape"/>
            <p:cNvSpPr/>
            <p:nvPr/>
          </p:nvSpPr>
          <p:spPr>
            <a:xfrm rot="1800000">
              <a:off x="4373951" y="1592262"/>
              <a:ext cx="1601788"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09" name="Shape"/>
            <p:cNvSpPr/>
            <p:nvPr/>
          </p:nvSpPr>
          <p:spPr>
            <a:xfrm rot="1800000">
              <a:off x="3621477" y="32543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3921"/>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10" name="Shape"/>
            <p:cNvSpPr/>
            <p:nvPr/>
          </p:nvSpPr>
          <p:spPr>
            <a:xfrm rot="1800000">
              <a:off x="5107377" y="53832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5882"/>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11" name="Shape"/>
            <p:cNvSpPr/>
            <p:nvPr/>
          </p:nvSpPr>
          <p:spPr>
            <a:xfrm rot="1800000">
              <a:off x="262326" y="4202113"/>
              <a:ext cx="1262064" cy="13874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35"/>
                  </a:moveTo>
                  <a:lnTo>
                    <a:pt x="965" y="0"/>
                  </a:lnTo>
                  <a:lnTo>
                    <a:pt x="14815" y="0"/>
                  </a:lnTo>
                  <a:lnTo>
                    <a:pt x="21600" y="10800"/>
                  </a:lnTo>
                  <a:lnTo>
                    <a:pt x="14815" y="21600"/>
                  </a:lnTo>
                  <a:lnTo>
                    <a:pt x="12749" y="21595"/>
                  </a:lnTo>
                  <a:lnTo>
                    <a:pt x="0" y="1635"/>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12" name="Shape"/>
            <p:cNvSpPr/>
            <p:nvPr/>
          </p:nvSpPr>
          <p:spPr>
            <a:xfrm rot="1800000">
              <a:off x="668727" y="5402263"/>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13" name="Shape"/>
            <p:cNvSpPr/>
            <p:nvPr/>
          </p:nvSpPr>
          <p:spPr>
            <a:xfrm rot="1800000">
              <a:off x="697302" y="284956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14" name="Shape"/>
            <p:cNvSpPr/>
            <p:nvPr/>
          </p:nvSpPr>
          <p:spPr>
            <a:xfrm rot="1800000">
              <a:off x="1421202"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15" name="Shape"/>
            <p:cNvSpPr/>
            <p:nvPr/>
          </p:nvSpPr>
          <p:spPr>
            <a:xfrm rot="1800000">
              <a:off x="2154627" y="54117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16" name="Shape"/>
            <p:cNvSpPr/>
            <p:nvPr/>
          </p:nvSpPr>
          <p:spPr>
            <a:xfrm rot="1800000">
              <a:off x="217367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17" name="Shape"/>
            <p:cNvSpPr/>
            <p:nvPr/>
          </p:nvSpPr>
          <p:spPr>
            <a:xfrm rot="1800000">
              <a:off x="1440252" y="156368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18" name="Shape"/>
            <p:cNvSpPr/>
            <p:nvPr/>
          </p:nvSpPr>
          <p:spPr>
            <a:xfrm rot="1800000">
              <a:off x="7452113" y="4144963"/>
              <a:ext cx="1600201"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19" name="Shape"/>
            <p:cNvSpPr/>
            <p:nvPr/>
          </p:nvSpPr>
          <p:spPr>
            <a:xfrm rot="1800000">
              <a:off x="8195064" y="5421313"/>
              <a:ext cx="1600200"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20" name="Shape"/>
            <p:cNvSpPr/>
            <p:nvPr/>
          </p:nvSpPr>
          <p:spPr>
            <a:xfrm rot="1800000">
              <a:off x="8195064" y="2868612"/>
              <a:ext cx="1600200"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21" name="Shape"/>
            <p:cNvSpPr/>
            <p:nvPr/>
          </p:nvSpPr>
          <p:spPr>
            <a:xfrm rot="1800000">
              <a:off x="8952301" y="4056063"/>
              <a:ext cx="1243014" cy="13874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6884" y="0"/>
                  </a:lnTo>
                  <a:lnTo>
                    <a:pt x="8235" y="62"/>
                  </a:lnTo>
                  <a:lnTo>
                    <a:pt x="21600" y="20631"/>
                  </a:lnTo>
                  <a:lnTo>
                    <a:pt x="20935" y="21600"/>
                  </a:lnTo>
                  <a:lnTo>
                    <a:pt x="6884" y="21600"/>
                  </a:lnTo>
                  <a:lnTo>
                    <a:pt x="0" y="10800"/>
                  </a:lnTo>
                  <a:close/>
                </a:path>
              </a:pathLst>
            </a:custGeom>
            <a:solidFill>
              <a:srgbClr val="FFFFFF">
                <a:alpha val="3921"/>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22" name="Shape"/>
            <p:cNvSpPr/>
            <p:nvPr/>
          </p:nvSpPr>
          <p:spPr>
            <a:xfrm rot="1800000">
              <a:off x="8952302" y="1511299"/>
              <a:ext cx="1241425" cy="13890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5"/>
                  </a:moveTo>
                  <a:lnTo>
                    <a:pt x="6892" y="9"/>
                  </a:lnTo>
                  <a:lnTo>
                    <a:pt x="8384" y="0"/>
                  </a:lnTo>
                  <a:lnTo>
                    <a:pt x="21600" y="20590"/>
                  </a:lnTo>
                  <a:lnTo>
                    <a:pt x="20961" y="21600"/>
                  </a:lnTo>
                  <a:lnTo>
                    <a:pt x="6892" y="21600"/>
                  </a:lnTo>
                  <a:lnTo>
                    <a:pt x="0" y="10805"/>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grpSp>
      <p:sp>
        <p:nvSpPr>
          <p:cNvPr id="324" name="Rectangle"/>
          <p:cNvSpPr/>
          <p:nvPr/>
        </p:nvSpPr>
        <p:spPr>
          <a:xfrm>
            <a:off x="4560887" y="-22225"/>
            <a:ext cx="3679826" cy="6272213"/>
          </a:xfrm>
          <a:prstGeom prst="rect">
            <a:avLst/>
          </a:prstGeom>
          <a:solidFill>
            <a:srgbClr val="F5F5F5"/>
          </a:solidFill>
          <a:ln w="15875">
            <a:solidFill>
              <a:srgbClr val="74A510"/>
            </a:solidFill>
          </a:ln>
        </p:spPr>
        <p:txBody>
          <a:bodyPr lIns="45719" rIns="45719" anchor="ctr"/>
          <a:lstStyle/>
          <a:p>
            <a:pPr algn="ctr">
              <a:defRPr sz="1800">
                <a:solidFill>
                  <a:srgbClr val="FFFFFF"/>
                </a:solidFill>
              </a:defRPr>
            </a:pPr>
          </a:p>
        </p:txBody>
      </p:sp>
      <p:sp>
        <p:nvSpPr>
          <p:cNvPr id="325" name="Rectangle"/>
          <p:cNvSpPr/>
          <p:nvPr/>
        </p:nvSpPr>
        <p:spPr>
          <a:xfrm>
            <a:off x="4649787" y="-22225"/>
            <a:ext cx="3505201" cy="623888"/>
          </a:xfrm>
          <a:prstGeom prst="rect">
            <a:avLst/>
          </a:prstGeom>
          <a:solidFill>
            <a:schemeClr val="accent2"/>
          </a:solidFill>
          <a:ln w="12700">
            <a:miter lim="400000"/>
          </a:ln>
        </p:spPr>
        <p:txBody>
          <a:bodyPr lIns="45719" rIns="45719" anchor="ctr"/>
          <a:lstStyle/>
          <a:p>
            <a:pPr algn="ctr">
              <a:defRPr sz="1800">
                <a:solidFill>
                  <a:srgbClr val="FFFFFF"/>
                </a:solidFill>
              </a:defRPr>
            </a:pPr>
          </a:p>
        </p:txBody>
      </p:sp>
      <p:sp>
        <p:nvSpPr>
          <p:cNvPr id="326" name="Rectangle"/>
          <p:cNvSpPr/>
          <p:nvPr/>
        </p:nvSpPr>
        <p:spPr>
          <a:xfrm>
            <a:off x="904875" y="601662"/>
            <a:ext cx="3562350" cy="5648326"/>
          </a:xfrm>
          <a:prstGeom prst="rect">
            <a:avLst/>
          </a:prstGeom>
          <a:solidFill>
            <a:srgbClr val="FFFFFF"/>
          </a:solidFill>
          <a:ln w="3175">
            <a:solidFill>
              <a:srgbClr val="000000"/>
            </a:solidFill>
          </a:ln>
        </p:spPr>
        <p:txBody>
          <a:bodyPr lIns="45719" rIns="45719" anchor="ctr"/>
          <a:lstStyle/>
          <a:p>
            <a:pPr algn="ctr">
              <a:defRPr sz="1800">
                <a:solidFill>
                  <a:srgbClr val="FFFFFF"/>
                </a:solidFill>
              </a:defRPr>
            </a:pPr>
          </a:p>
        </p:txBody>
      </p:sp>
      <p:sp>
        <p:nvSpPr>
          <p:cNvPr id="327" name="Rectangle"/>
          <p:cNvSpPr/>
          <p:nvPr/>
        </p:nvSpPr>
        <p:spPr>
          <a:xfrm>
            <a:off x="4651375" y="6088062"/>
            <a:ext cx="3505200" cy="82551"/>
          </a:xfrm>
          <a:prstGeom prst="rect">
            <a:avLst/>
          </a:prstGeom>
          <a:solidFill>
            <a:schemeClr val="accent1"/>
          </a:solidFill>
          <a:ln w="12700">
            <a:miter lim="400000"/>
          </a:ln>
        </p:spPr>
        <p:txBody>
          <a:bodyPr lIns="45719" rIns="45719" anchor="ctr"/>
          <a:lstStyle/>
          <a:p>
            <a:pPr algn="ctr">
              <a:defRPr sz="1800">
                <a:solidFill>
                  <a:srgbClr val="FFFFFF"/>
                </a:solidFill>
              </a:defRPr>
            </a:pPr>
          </a:p>
        </p:txBody>
      </p:sp>
      <p:sp>
        <p:nvSpPr>
          <p:cNvPr id="328" name="Title Text"/>
          <p:cNvSpPr txBox="1"/>
          <p:nvPr>
            <p:ph type="title"/>
          </p:nvPr>
        </p:nvSpPr>
        <p:spPr>
          <a:xfrm>
            <a:off x="1042987" y="1027112"/>
            <a:ext cx="7024688" cy="1143001"/>
          </a:xfrm>
          <a:prstGeom prst="rect">
            <a:avLst/>
          </a:prstGeom>
        </p:spPr>
        <p:txBody>
          <a:bodyPr>
            <a:normAutofit fontScale="100000" lnSpcReduction="0"/>
          </a:bodyPr>
          <a:lstStyle/>
          <a:p>
            <a:pPr/>
            <a:r>
              <a:t>Title Text</a:t>
            </a:r>
          </a:p>
        </p:txBody>
      </p:sp>
      <p:sp>
        <p:nvSpPr>
          <p:cNvPr id="329" name="Body Level One…"/>
          <p:cNvSpPr txBox="1"/>
          <p:nvPr>
            <p:ph type="body" sz="half" idx="1"/>
          </p:nvPr>
        </p:nvSpPr>
        <p:spPr>
          <a:xfrm>
            <a:off x="1042987" y="2324100"/>
            <a:ext cx="6777038" cy="3508375"/>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3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Default">
    <p:spTree>
      <p:nvGrpSpPr>
        <p:cNvPr id="1" name=""/>
        <p:cNvGrpSpPr/>
        <p:nvPr/>
      </p:nvGrpSpPr>
      <p:grpSpPr>
        <a:xfrm>
          <a:off x="0" y="0"/>
          <a:ext cx="0" cy="0"/>
          <a:chOff x="0" y="0"/>
          <a:chExt cx="0" cy="0"/>
        </a:xfrm>
      </p:grpSpPr>
      <p:grpSp>
        <p:nvGrpSpPr>
          <p:cNvPr id="375" name="Group"/>
          <p:cNvGrpSpPr/>
          <p:nvPr/>
        </p:nvGrpSpPr>
        <p:grpSpPr>
          <a:xfrm>
            <a:off x="-644915" y="0"/>
            <a:ext cx="10458918" cy="7117376"/>
            <a:chOff x="0" y="0"/>
            <a:chExt cx="10458916" cy="7117375"/>
          </a:xfrm>
        </p:grpSpPr>
        <p:grpSp>
          <p:nvGrpSpPr>
            <p:cNvPr id="352" name="Group"/>
            <p:cNvGrpSpPr/>
            <p:nvPr/>
          </p:nvGrpSpPr>
          <p:grpSpPr>
            <a:xfrm>
              <a:off x="644917" y="0"/>
              <a:ext cx="9144000" cy="6858000"/>
              <a:chOff x="1" y="0"/>
              <a:chExt cx="9143998" cy="6858000"/>
            </a:xfrm>
          </p:grpSpPr>
          <p:grpSp>
            <p:nvGrpSpPr>
              <p:cNvPr id="340" name="Group"/>
              <p:cNvGrpSpPr/>
              <p:nvPr/>
            </p:nvGrpSpPr>
            <p:grpSpPr>
              <a:xfrm>
                <a:off x="1" y="0"/>
                <a:ext cx="2514601" cy="6858000"/>
                <a:chOff x="0" y="0"/>
                <a:chExt cx="2514599" cy="6858000"/>
              </a:xfrm>
            </p:grpSpPr>
            <p:sp>
              <p:nvSpPr>
                <p:cNvPr id="337" name="Rectangle"/>
                <p:cNvSpPr/>
                <p:nvPr/>
              </p:nvSpPr>
              <p:spPr>
                <a:xfrm>
                  <a:off x="914401"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338"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339" name="Rectangle"/>
                <p:cNvSpPr/>
                <p:nvPr/>
              </p:nvSpPr>
              <p:spPr>
                <a:xfrm>
                  <a:off x="2286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344" name="Group"/>
              <p:cNvGrpSpPr/>
              <p:nvPr/>
            </p:nvGrpSpPr>
            <p:grpSpPr>
              <a:xfrm>
                <a:off x="422275" y="0"/>
                <a:ext cx="2514601" cy="6858000"/>
                <a:chOff x="0" y="0"/>
                <a:chExt cx="2514599" cy="6858000"/>
              </a:xfrm>
            </p:grpSpPr>
            <p:sp>
              <p:nvSpPr>
                <p:cNvPr id="341" name="Rectangle"/>
                <p:cNvSpPr/>
                <p:nvPr/>
              </p:nvSpPr>
              <p:spPr>
                <a:xfrm>
                  <a:off x="91440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342"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343" name="Rectangle"/>
                <p:cNvSpPr/>
                <p:nvPr/>
              </p:nvSpPr>
              <p:spPr>
                <a:xfrm>
                  <a:off x="228600"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348" name="Group"/>
              <p:cNvGrpSpPr/>
              <p:nvPr/>
            </p:nvGrpSpPr>
            <p:grpSpPr>
              <a:xfrm>
                <a:off x="6629399" y="0"/>
                <a:ext cx="2514602" cy="6858000"/>
                <a:chOff x="0" y="0"/>
                <a:chExt cx="2514600" cy="6858000"/>
              </a:xfrm>
            </p:grpSpPr>
            <p:sp>
              <p:nvSpPr>
                <p:cNvPr id="345" name="Rectangle"/>
                <p:cNvSpPr/>
                <p:nvPr/>
              </p:nvSpPr>
              <p:spPr>
                <a:xfrm rot="10800000">
                  <a:off x="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346" name="Rectangle"/>
                <p:cNvSpPr/>
                <p:nvPr/>
              </p:nvSpPr>
              <p:spPr>
                <a:xfrm rot="10800000">
                  <a:off x="2057399"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347" name="Rectangle"/>
                <p:cNvSpPr/>
                <p:nvPr/>
              </p:nvSpPr>
              <p:spPr>
                <a:xfrm rot="10800000">
                  <a:off x="1523999"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349" name="Rectangle"/>
              <p:cNvSpPr/>
              <p:nvPr/>
            </p:nvSpPr>
            <p:spPr>
              <a:xfrm>
                <a:off x="3810000" y="0"/>
                <a:ext cx="28194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350" name="Rectangle"/>
              <p:cNvSpPr/>
              <p:nvPr/>
            </p:nvSpPr>
            <p:spPr>
              <a:xfrm>
                <a:off x="2895600" y="0"/>
                <a:ext cx="4572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351" name="Rectangle"/>
              <p:cNvSpPr/>
              <p:nvPr/>
            </p:nvSpPr>
            <p:spPr>
              <a:xfrm>
                <a:off x="3124200" y="0"/>
                <a:ext cx="762002"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353" name="Line"/>
            <p:cNvSpPr/>
            <p:nvPr/>
          </p:nvSpPr>
          <p:spPr>
            <a:xfrm>
              <a:off x="632214" y="5035550"/>
              <a:ext cx="9145589" cy="1165564"/>
            </a:xfrm>
            <a:custGeom>
              <a:avLst/>
              <a:gdLst/>
              <a:ahLst/>
              <a:cxnLst>
                <a:cxn ang="0">
                  <a:pos x="wd2" y="hd2"/>
                </a:cxn>
                <a:cxn ang="5400000">
                  <a:pos x="wd2" y="hd2"/>
                </a:cxn>
                <a:cxn ang="10800000">
                  <a:pos x="wd2" y="hd2"/>
                </a:cxn>
                <a:cxn ang="16200000">
                  <a:pos x="wd2" y="hd2"/>
                </a:cxn>
              </a:cxnLst>
              <a:rect l="0" t="0" r="r" b="b"/>
              <a:pathLst>
                <a:path w="21600" h="21431" fill="norm" stroke="1" extrusionOk="0">
                  <a:moveTo>
                    <a:pt x="0" y="20509"/>
                  </a:moveTo>
                  <a:cubicBezTo>
                    <a:pt x="1166" y="21055"/>
                    <a:pt x="2333" y="21600"/>
                    <a:pt x="3955" y="21382"/>
                  </a:cubicBezTo>
                  <a:cubicBezTo>
                    <a:pt x="5578" y="21164"/>
                    <a:pt x="7569" y="20909"/>
                    <a:pt x="9734" y="19200"/>
                  </a:cubicBezTo>
                  <a:cubicBezTo>
                    <a:pt x="11899" y="17491"/>
                    <a:pt x="14966" y="14327"/>
                    <a:pt x="16943" y="11127"/>
                  </a:cubicBezTo>
                  <a:cubicBezTo>
                    <a:pt x="18921" y="7927"/>
                    <a:pt x="20945" y="2836"/>
                    <a:pt x="21600" y="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54" name="Line"/>
            <p:cNvSpPr/>
            <p:nvPr/>
          </p:nvSpPr>
          <p:spPr>
            <a:xfrm>
              <a:off x="632214" y="3486385"/>
              <a:ext cx="9145589" cy="871303"/>
            </a:xfrm>
            <a:custGeom>
              <a:avLst/>
              <a:gdLst/>
              <a:ahLst/>
              <a:cxnLst>
                <a:cxn ang="0">
                  <a:pos x="wd2" y="hd2"/>
                </a:cxn>
                <a:cxn ang="5400000">
                  <a:pos x="wd2" y="hd2"/>
                </a:cxn>
                <a:cxn ang="10800000">
                  <a:pos x="wd2" y="hd2"/>
                </a:cxn>
                <a:cxn ang="16200000">
                  <a:pos x="wd2" y="hd2"/>
                </a:cxn>
              </a:cxnLst>
              <a:rect l="0" t="0" r="r" b="b"/>
              <a:pathLst>
                <a:path w="21600" h="21132" fill="norm" stroke="1" extrusionOk="0">
                  <a:moveTo>
                    <a:pt x="0" y="21132"/>
                  </a:moveTo>
                  <a:cubicBezTo>
                    <a:pt x="622" y="17748"/>
                    <a:pt x="1244" y="14364"/>
                    <a:pt x="2469" y="11052"/>
                  </a:cubicBezTo>
                  <a:cubicBezTo>
                    <a:pt x="3694" y="7740"/>
                    <a:pt x="5433" y="2892"/>
                    <a:pt x="7350" y="1260"/>
                  </a:cubicBezTo>
                  <a:cubicBezTo>
                    <a:pt x="9266" y="-372"/>
                    <a:pt x="11595" y="-468"/>
                    <a:pt x="13970" y="1260"/>
                  </a:cubicBezTo>
                  <a:cubicBezTo>
                    <a:pt x="16345" y="2988"/>
                    <a:pt x="20305" y="9900"/>
                    <a:pt x="21600" y="11628"/>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55" name="Line"/>
            <p:cNvSpPr/>
            <p:nvPr/>
          </p:nvSpPr>
          <p:spPr>
            <a:xfrm>
              <a:off x="621101" y="5640388"/>
              <a:ext cx="3005139" cy="12112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933" y="8947"/>
                    <a:pt x="15866" y="17894"/>
                    <a:pt x="21600" y="2160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56" name="Line"/>
            <p:cNvSpPr/>
            <p:nvPr/>
          </p:nvSpPr>
          <p:spPr>
            <a:xfrm>
              <a:off x="632214" y="5284788"/>
              <a:ext cx="9145589" cy="1466844"/>
            </a:xfrm>
            <a:custGeom>
              <a:avLst/>
              <a:gdLst/>
              <a:ahLst/>
              <a:cxnLst>
                <a:cxn ang="0">
                  <a:pos x="wd2" y="hd2"/>
                </a:cxn>
                <a:cxn ang="5400000">
                  <a:pos x="wd2" y="hd2"/>
                </a:cxn>
                <a:cxn ang="10800000">
                  <a:pos x="wd2" y="hd2"/>
                </a:cxn>
                <a:cxn ang="16200000">
                  <a:pos x="wd2" y="hd2"/>
                </a:cxn>
              </a:cxnLst>
              <a:rect l="0" t="0" r="r" b="b"/>
              <a:pathLst>
                <a:path w="21600" h="21438" fill="norm" stroke="1" extrusionOk="0">
                  <a:moveTo>
                    <a:pt x="0" y="0"/>
                  </a:moveTo>
                  <a:cubicBezTo>
                    <a:pt x="676" y="1460"/>
                    <a:pt x="1351" y="2920"/>
                    <a:pt x="2609" y="5031"/>
                  </a:cubicBezTo>
                  <a:cubicBezTo>
                    <a:pt x="3866" y="7142"/>
                    <a:pt x="5746" y="10381"/>
                    <a:pt x="7546" y="12665"/>
                  </a:cubicBezTo>
                  <a:cubicBezTo>
                    <a:pt x="9346" y="14949"/>
                    <a:pt x="11623" y="17320"/>
                    <a:pt x="13409" y="18737"/>
                  </a:cubicBezTo>
                  <a:cubicBezTo>
                    <a:pt x="15195" y="20154"/>
                    <a:pt x="17121" y="20733"/>
                    <a:pt x="18262" y="21166"/>
                  </a:cubicBezTo>
                  <a:cubicBezTo>
                    <a:pt x="19403" y="21600"/>
                    <a:pt x="19697" y="21398"/>
                    <a:pt x="20254" y="21340"/>
                  </a:cubicBezTo>
                  <a:cubicBezTo>
                    <a:pt x="20810" y="21282"/>
                    <a:pt x="21205" y="21051"/>
                    <a:pt x="21600" y="20819"/>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57" name="Line"/>
            <p:cNvSpPr/>
            <p:nvPr/>
          </p:nvSpPr>
          <p:spPr>
            <a:xfrm>
              <a:off x="2781689" y="5137883"/>
              <a:ext cx="6983414" cy="1713768"/>
            </a:xfrm>
            <a:custGeom>
              <a:avLst/>
              <a:gdLst/>
              <a:ahLst/>
              <a:cxnLst>
                <a:cxn ang="0">
                  <a:pos x="wd2" y="hd2"/>
                </a:cxn>
                <a:cxn ang="5400000">
                  <a:pos x="wd2" y="hd2"/>
                </a:cxn>
                <a:cxn ang="10800000">
                  <a:pos x="wd2" y="hd2"/>
                </a:cxn>
                <a:cxn ang="16200000">
                  <a:pos x="wd2" y="hd2"/>
                </a:cxn>
              </a:cxnLst>
              <a:rect l="0" t="0" r="r" b="b"/>
              <a:pathLst>
                <a:path w="21600" h="21531" fill="norm" stroke="1" extrusionOk="0">
                  <a:moveTo>
                    <a:pt x="0" y="21531"/>
                  </a:moveTo>
                  <a:cubicBezTo>
                    <a:pt x="502" y="19232"/>
                    <a:pt x="1004" y="16933"/>
                    <a:pt x="1690" y="14820"/>
                  </a:cubicBezTo>
                  <a:cubicBezTo>
                    <a:pt x="2376" y="12707"/>
                    <a:pt x="3324" y="10420"/>
                    <a:pt x="4114" y="8854"/>
                  </a:cubicBezTo>
                  <a:cubicBezTo>
                    <a:pt x="4904" y="7288"/>
                    <a:pt x="5388" y="6592"/>
                    <a:pt x="6429" y="5424"/>
                  </a:cubicBezTo>
                  <a:cubicBezTo>
                    <a:pt x="7469" y="4256"/>
                    <a:pt x="9367" y="2615"/>
                    <a:pt x="10359" y="1845"/>
                  </a:cubicBezTo>
                  <a:cubicBezTo>
                    <a:pt x="11351" y="1074"/>
                    <a:pt x="11504" y="1099"/>
                    <a:pt x="12380" y="801"/>
                  </a:cubicBezTo>
                  <a:cubicBezTo>
                    <a:pt x="13255" y="503"/>
                    <a:pt x="14639" y="180"/>
                    <a:pt x="15612" y="55"/>
                  </a:cubicBezTo>
                  <a:cubicBezTo>
                    <a:pt x="16586" y="-69"/>
                    <a:pt x="18220" y="55"/>
                    <a:pt x="18220" y="55"/>
                  </a:cubicBezTo>
                  <a:lnTo>
                    <a:pt x="20094" y="55"/>
                  </a:lnTo>
                  <a:cubicBezTo>
                    <a:pt x="20614" y="105"/>
                    <a:pt x="21092" y="279"/>
                    <a:pt x="21343" y="354"/>
                  </a:cubicBezTo>
                  <a:cubicBezTo>
                    <a:pt x="21594" y="428"/>
                    <a:pt x="21508" y="403"/>
                    <a:pt x="21600" y="503"/>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58" name="Shape"/>
            <p:cNvSpPr/>
            <p:nvPr/>
          </p:nvSpPr>
          <p:spPr>
            <a:xfrm rot="1800000">
              <a:off x="364052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59" name="Shape"/>
            <p:cNvSpPr/>
            <p:nvPr/>
          </p:nvSpPr>
          <p:spPr>
            <a:xfrm rot="1800000">
              <a:off x="4364427"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60" name="Shape"/>
            <p:cNvSpPr/>
            <p:nvPr/>
          </p:nvSpPr>
          <p:spPr>
            <a:xfrm rot="1800000">
              <a:off x="4373951" y="1592262"/>
              <a:ext cx="1601788"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61" name="Shape"/>
            <p:cNvSpPr/>
            <p:nvPr/>
          </p:nvSpPr>
          <p:spPr>
            <a:xfrm rot="1800000">
              <a:off x="3621477" y="32543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3921"/>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62" name="Shape"/>
            <p:cNvSpPr/>
            <p:nvPr/>
          </p:nvSpPr>
          <p:spPr>
            <a:xfrm rot="1800000">
              <a:off x="5107377" y="53832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5882"/>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63" name="Shape"/>
            <p:cNvSpPr/>
            <p:nvPr/>
          </p:nvSpPr>
          <p:spPr>
            <a:xfrm rot="1800000">
              <a:off x="262326" y="4202113"/>
              <a:ext cx="1262064" cy="13874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35"/>
                  </a:moveTo>
                  <a:lnTo>
                    <a:pt x="965" y="0"/>
                  </a:lnTo>
                  <a:lnTo>
                    <a:pt x="14815" y="0"/>
                  </a:lnTo>
                  <a:lnTo>
                    <a:pt x="21600" y="10800"/>
                  </a:lnTo>
                  <a:lnTo>
                    <a:pt x="14815" y="21600"/>
                  </a:lnTo>
                  <a:lnTo>
                    <a:pt x="12749" y="21595"/>
                  </a:lnTo>
                  <a:lnTo>
                    <a:pt x="0" y="1635"/>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64" name="Shape"/>
            <p:cNvSpPr/>
            <p:nvPr/>
          </p:nvSpPr>
          <p:spPr>
            <a:xfrm rot="1800000">
              <a:off x="668727" y="5402263"/>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65" name="Shape"/>
            <p:cNvSpPr/>
            <p:nvPr/>
          </p:nvSpPr>
          <p:spPr>
            <a:xfrm rot="1800000">
              <a:off x="697302" y="284956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66" name="Shape"/>
            <p:cNvSpPr/>
            <p:nvPr/>
          </p:nvSpPr>
          <p:spPr>
            <a:xfrm rot="1800000">
              <a:off x="1421202" y="4125913"/>
              <a:ext cx="1601787"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67" name="Shape"/>
            <p:cNvSpPr/>
            <p:nvPr/>
          </p:nvSpPr>
          <p:spPr>
            <a:xfrm rot="1800000">
              <a:off x="2154627" y="54117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68" name="Shape"/>
            <p:cNvSpPr/>
            <p:nvPr/>
          </p:nvSpPr>
          <p:spPr>
            <a:xfrm rot="1800000">
              <a:off x="2173677" y="2859088"/>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69" name="Shape"/>
            <p:cNvSpPr/>
            <p:nvPr/>
          </p:nvSpPr>
          <p:spPr>
            <a:xfrm rot="1800000">
              <a:off x="1440252" y="1563687"/>
              <a:ext cx="1601787"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70" name="Shape"/>
            <p:cNvSpPr/>
            <p:nvPr/>
          </p:nvSpPr>
          <p:spPr>
            <a:xfrm rot="1800000">
              <a:off x="7452113" y="4144963"/>
              <a:ext cx="1600201"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71" name="Shape"/>
            <p:cNvSpPr/>
            <p:nvPr/>
          </p:nvSpPr>
          <p:spPr>
            <a:xfrm rot="1800000">
              <a:off x="8195064" y="5421313"/>
              <a:ext cx="1600200"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72" name="Shape"/>
            <p:cNvSpPr/>
            <p:nvPr/>
          </p:nvSpPr>
          <p:spPr>
            <a:xfrm rot="1800000">
              <a:off x="8195064" y="2868612"/>
              <a:ext cx="1600200"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73" name="Shape"/>
            <p:cNvSpPr/>
            <p:nvPr/>
          </p:nvSpPr>
          <p:spPr>
            <a:xfrm rot="1800000">
              <a:off x="8952301" y="4056063"/>
              <a:ext cx="1243014" cy="13874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6884" y="0"/>
                  </a:lnTo>
                  <a:lnTo>
                    <a:pt x="8235" y="62"/>
                  </a:lnTo>
                  <a:lnTo>
                    <a:pt x="21600" y="20631"/>
                  </a:lnTo>
                  <a:lnTo>
                    <a:pt x="20935" y="21600"/>
                  </a:lnTo>
                  <a:lnTo>
                    <a:pt x="6884" y="21600"/>
                  </a:lnTo>
                  <a:lnTo>
                    <a:pt x="0" y="10800"/>
                  </a:lnTo>
                  <a:close/>
                </a:path>
              </a:pathLst>
            </a:custGeom>
            <a:solidFill>
              <a:srgbClr val="FFFFFF">
                <a:alpha val="3921"/>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74" name="Shape"/>
            <p:cNvSpPr/>
            <p:nvPr/>
          </p:nvSpPr>
          <p:spPr>
            <a:xfrm rot="1800000">
              <a:off x="8952302" y="1511299"/>
              <a:ext cx="1241425" cy="13890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5"/>
                  </a:moveTo>
                  <a:lnTo>
                    <a:pt x="6892" y="9"/>
                  </a:lnTo>
                  <a:lnTo>
                    <a:pt x="8384" y="0"/>
                  </a:lnTo>
                  <a:lnTo>
                    <a:pt x="21600" y="20590"/>
                  </a:lnTo>
                  <a:lnTo>
                    <a:pt x="20961" y="21600"/>
                  </a:lnTo>
                  <a:lnTo>
                    <a:pt x="6892" y="21600"/>
                  </a:lnTo>
                  <a:lnTo>
                    <a:pt x="0" y="10805"/>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grpSp>
      <p:sp>
        <p:nvSpPr>
          <p:cNvPr id="376" name="Rectangle"/>
          <p:cNvSpPr/>
          <p:nvPr/>
        </p:nvSpPr>
        <p:spPr>
          <a:xfrm>
            <a:off x="4560887" y="-22225"/>
            <a:ext cx="3679826" cy="6272213"/>
          </a:xfrm>
          <a:prstGeom prst="rect">
            <a:avLst/>
          </a:prstGeom>
          <a:solidFill>
            <a:srgbClr val="F5F5F5"/>
          </a:solidFill>
          <a:ln w="15875">
            <a:solidFill>
              <a:srgbClr val="74A510"/>
            </a:solidFill>
          </a:ln>
        </p:spPr>
        <p:txBody>
          <a:bodyPr lIns="45719" rIns="45719" anchor="ctr"/>
          <a:lstStyle/>
          <a:p>
            <a:pPr algn="ctr">
              <a:defRPr sz="1800">
                <a:solidFill>
                  <a:srgbClr val="FFFFFF"/>
                </a:solidFill>
              </a:defRPr>
            </a:pPr>
          </a:p>
        </p:txBody>
      </p:sp>
      <p:sp>
        <p:nvSpPr>
          <p:cNvPr id="377" name="Rectangle"/>
          <p:cNvSpPr/>
          <p:nvPr/>
        </p:nvSpPr>
        <p:spPr>
          <a:xfrm>
            <a:off x="4649787" y="-22225"/>
            <a:ext cx="3505201" cy="623888"/>
          </a:xfrm>
          <a:prstGeom prst="rect">
            <a:avLst/>
          </a:prstGeom>
          <a:solidFill>
            <a:schemeClr val="accent2"/>
          </a:solidFill>
          <a:ln w="12700">
            <a:miter lim="400000"/>
          </a:ln>
        </p:spPr>
        <p:txBody>
          <a:bodyPr lIns="45719" rIns="45719" anchor="ctr"/>
          <a:lstStyle/>
          <a:p>
            <a:pPr algn="ctr">
              <a:defRPr sz="1800">
                <a:solidFill>
                  <a:srgbClr val="FFFFFF"/>
                </a:solidFill>
              </a:defRPr>
            </a:pPr>
          </a:p>
        </p:txBody>
      </p:sp>
      <p:sp>
        <p:nvSpPr>
          <p:cNvPr id="378" name="Rectangle"/>
          <p:cNvSpPr/>
          <p:nvPr/>
        </p:nvSpPr>
        <p:spPr>
          <a:xfrm>
            <a:off x="904875" y="601662"/>
            <a:ext cx="3562350" cy="5648326"/>
          </a:xfrm>
          <a:prstGeom prst="rect">
            <a:avLst/>
          </a:prstGeom>
          <a:solidFill>
            <a:srgbClr val="FFFFFF"/>
          </a:solidFill>
          <a:ln w="3175">
            <a:solidFill>
              <a:srgbClr val="1F1F16"/>
            </a:solidFill>
          </a:ln>
        </p:spPr>
        <p:txBody>
          <a:bodyPr lIns="45719" rIns="45719" anchor="ctr"/>
          <a:lstStyle/>
          <a:p>
            <a:pPr algn="ctr">
              <a:defRPr sz="1800">
                <a:solidFill>
                  <a:srgbClr val="FFFFFF"/>
                </a:solidFill>
              </a:defRPr>
            </a:pPr>
          </a:p>
        </p:txBody>
      </p:sp>
      <p:sp>
        <p:nvSpPr>
          <p:cNvPr id="379" name="Rectangle"/>
          <p:cNvSpPr/>
          <p:nvPr/>
        </p:nvSpPr>
        <p:spPr>
          <a:xfrm>
            <a:off x="4651375" y="6088062"/>
            <a:ext cx="3505200" cy="82551"/>
          </a:xfrm>
          <a:prstGeom prst="rect">
            <a:avLst/>
          </a:prstGeom>
          <a:solidFill>
            <a:schemeClr val="accent1"/>
          </a:solidFill>
          <a:ln w="12700">
            <a:miter lim="400000"/>
          </a:ln>
        </p:spPr>
        <p:txBody>
          <a:bodyPr lIns="45719" rIns="45719" anchor="ctr"/>
          <a:lstStyle/>
          <a:p>
            <a:pPr algn="ctr">
              <a:defRPr sz="1800">
                <a:solidFill>
                  <a:srgbClr val="FFFFFF"/>
                </a:solidFill>
              </a:defRPr>
            </a:pPr>
          </a:p>
        </p:txBody>
      </p:sp>
      <p:sp>
        <p:nvSpPr>
          <p:cNvPr id="380" name="Title Text"/>
          <p:cNvSpPr txBox="1"/>
          <p:nvPr>
            <p:ph type="title"/>
          </p:nvPr>
        </p:nvSpPr>
        <p:spPr>
          <a:xfrm>
            <a:off x="1042987" y="1027112"/>
            <a:ext cx="7024688" cy="1143001"/>
          </a:xfrm>
          <a:prstGeom prst="rect">
            <a:avLst/>
          </a:prstGeom>
        </p:spPr>
        <p:txBody>
          <a:bodyPr>
            <a:normAutofit fontScale="100000" lnSpcReduction="0"/>
          </a:bodyPr>
          <a:lstStyle/>
          <a:p>
            <a:pPr/>
            <a:r>
              <a:t>Title Text</a:t>
            </a:r>
          </a:p>
        </p:txBody>
      </p:sp>
      <p:sp>
        <p:nvSpPr>
          <p:cNvPr id="381" name="Body Level One…"/>
          <p:cNvSpPr txBox="1"/>
          <p:nvPr>
            <p:ph type="body" sz="half" idx="1"/>
          </p:nvPr>
        </p:nvSpPr>
        <p:spPr>
          <a:xfrm>
            <a:off x="1042987" y="2324100"/>
            <a:ext cx="6777038" cy="3508375"/>
          </a:xfrm>
          <a:prstGeom prst="rect">
            <a:avLst/>
          </a:prstGeom>
        </p:spPr>
        <p:txBody>
          <a:bodyP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38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89" name="Shape"/>
          <p:cNvSpPr/>
          <p:nvPr/>
        </p:nvSpPr>
        <p:spPr>
          <a:xfrm>
            <a:off x="-9525" y="-7938"/>
            <a:ext cx="9163050" cy="1041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2" y="66"/>
                </a:moveTo>
                <a:lnTo>
                  <a:pt x="9513" y="0"/>
                </a:lnTo>
                <a:cubicBezTo>
                  <a:pt x="10276" y="3326"/>
                  <a:pt x="14325" y="12084"/>
                  <a:pt x="16368" y="12084"/>
                </a:cubicBezTo>
                <a:cubicBezTo>
                  <a:pt x="18412" y="12084"/>
                  <a:pt x="20679" y="5005"/>
                  <a:pt x="21578" y="1811"/>
                </a:cubicBezTo>
                <a:lnTo>
                  <a:pt x="21600" y="7013"/>
                </a:lnTo>
                <a:cubicBezTo>
                  <a:pt x="21218" y="8462"/>
                  <a:pt x="18771" y="14521"/>
                  <a:pt x="16099" y="14455"/>
                </a:cubicBezTo>
                <a:cubicBezTo>
                  <a:pt x="13427" y="14389"/>
                  <a:pt x="8252" y="5433"/>
                  <a:pt x="5568" y="6618"/>
                </a:cubicBezTo>
                <a:cubicBezTo>
                  <a:pt x="2807" y="6882"/>
                  <a:pt x="1010" y="15871"/>
                  <a:pt x="0" y="21600"/>
                </a:cubicBezTo>
                <a:lnTo>
                  <a:pt x="22" y="66"/>
                </a:lnTo>
                <a:close/>
              </a:path>
            </a:pathLst>
          </a:custGeom>
          <a:gradFill>
            <a:gsLst>
              <a:gs pos="0">
                <a:srgbClr val="00EBF8">
                  <a:alpha val="54998"/>
                </a:srgbClr>
              </a:gs>
              <a:gs pos="100000">
                <a:srgbClr val="0079AF">
                  <a:alpha val="44999"/>
                </a:srgbClr>
              </a:gs>
            </a:gsLst>
            <a:lin ang="16200000"/>
          </a:gradFill>
          <a:ln w="12700">
            <a:miter lim="400000"/>
          </a:ln>
        </p:spPr>
        <p:txBody>
          <a:bodyPr lIns="45719" rIns="45719"/>
          <a:lstStyle/>
          <a:p>
            <a:pPr>
              <a:defRPr>
                <a:solidFill>
                  <a:srgbClr val="FFFFFF"/>
                </a:solidFill>
                <a:latin typeface="Comic Sans MS"/>
                <a:ea typeface="Comic Sans MS"/>
                <a:cs typeface="Comic Sans MS"/>
                <a:sym typeface="Comic Sans MS"/>
              </a:defRPr>
            </a:pPr>
          </a:p>
        </p:txBody>
      </p:sp>
      <p:sp>
        <p:nvSpPr>
          <p:cNvPr id="390" name="Shape"/>
          <p:cNvSpPr/>
          <p:nvPr/>
        </p:nvSpPr>
        <p:spPr>
          <a:xfrm>
            <a:off x="4381500" y="-7938"/>
            <a:ext cx="4762500" cy="607212"/>
          </a:xfrm>
          <a:custGeom>
            <a:avLst/>
            <a:gdLst/>
            <a:ahLst/>
            <a:cxnLst>
              <a:cxn ang="0">
                <a:pos x="wd2" y="hd2"/>
              </a:cxn>
              <a:cxn ang="5400000">
                <a:pos x="wd2" y="hd2"/>
              </a:cxn>
              <a:cxn ang="10800000">
                <a:pos x="wd2" y="hd2"/>
              </a:cxn>
              <a:cxn ang="16200000">
                <a:pos x="wd2" y="hd2"/>
              </a:cxn>
            </a:cxnLst>
            <a:rect l="0" t="0" r="r" b="b"/>
            <a:pathLst>
              <a:path w="21600" h="20552" fill="norm" stroke="1" extrusionOk="0">
                <a:moveTo>
                  <a:pt x="0" y="0"/>
                </a:moveTo>
                <a:cubicBezTo>
                  <a:pt x="1253" y="3703"/>
                  <a:pt x="8410" y="19349"/>
                  <a:pt x="12010" y="20475"/>
                </a:cubicBezTo>
                <a:cubicBezTo>
                  <a:pt x="15610" y="21600"/>
                  <a:pt x="20002" y="10128"/>
                  <a:pt x="21600" y="6752"/>
                </a:cubicBezTo>
                <a:lnTo>
                  <a:pt x="21600" y="218"/>
                </a:lnTo>
                <a:lnTo>
                  <a:pt x="0" y="0"/>
                </a:lnTo>
                <a:close/>
              </a:path>
            </a:pathLst>
          </a:custGeom>
          <a:gradFill>
            <a:gsLst>
              <a:gs pos="0">
                <a:srgbClr val="009BE5">
                  <a:alpha val="29998"/>
                </a:srgbClr>
              </a:gs>
              <a:gs pos="19999">
                <a:srgbClr val="009BE5">
                  <a:alpha val="32998"/>
                </a:srgbClr>
              </a:gs>
              <a:gs pos="100000">
                <a:srgbClr val="00ADB6">
                  <a:alpha val="44999"/>
                </a:srgbClr>
              </a:gs>
            </a:gsLst>
            <a:lin ang="16200000"/>
          </a:gradFill>
          <a:ln w="12700">
            <a:miter lim="400000"/>
          </a:ln>
        </p:spPr>
        <p:txBody>
          <a:bodyPr lIns="45719" rIns="45719"/>
          <a:lstStyle/>
          <a:p>
            <a:pPr>
              <a:defRPr>
                <a:solidFill>
                  <a:srgbClr val="FFFFFF"/>
                </a:solidFill>
                <a:latin typeface="Comic Sans MS"/>
                <a:ea typeface="Comic Sans MS"/>
                <a:cs typeface="Comic Sans MS"/>
                <a:sym typeface="Comic Sans MS"/>
              </a:defRPr>
            </a:pPr>
          </a:p>
        </p:txBody>
      </p:sp>
      <p:grpSp>
        <p:nvGrpSpPr>
          <p:cNvPr id="393" name="Group"/>
          <p:cNvGrpSpPr/>
          <p:nvPr/>
        </p:nvGrpSpPr>
        <p:grpSpPr>
          <a:xfrm>
            <a:off x="-6097" y="-24384"/>
            <a:ext cx="9156193" cy="1048513"/>
            <a:chOff x="0" y="0"/>
            <a:chExt cx="9156191" cy="1048511"/>
          </a:xfrm>
        </p:grpSpPr>
        <p:pic>
          <p:nvPicPr>
            <p:cNvPr id="391" name="image.png" descr="image.png"/>
            <p:cNvPicPr>
              <a:picLocks noChangeAspect="1"/>
            </p:cNvPicPr>
            <p:nvPr/>
          </p:nvPicPr>
          <p:blipFill>
            <a:blip r:embed="rId3">
              <a:extLst/>
            </a:blip>
            <a:stretch>
              <a:fillRect/>
            </a:stretch>
          </p:blipFill>
          <p:spPr>
            <a:xfrm>
              <a:off x="0" y="0"/>
              <a:ext cx="9131809" cy="1048512"/>
            </a:xfrm>
            <a:prstGeom prst="rect">
              <a:avLst/>
            </a:prstGeom>
            <a:ln w="12700" cap="flat">
              <a:noFill/>
              <a:miter lim="400000"/>
            </a:ln>
            <a:effectLst/>
          </p:spPr>
        </p:pic>
        <p:pic>
          <p:nvPicPr>
            <p:cNvPr id="392" name="image.png" descr="image.png"/>
            <p:cNvPicPr>
              <a:picLocks noChangeAspect="1"/>
            </p:cNvPicPr>
            <p:nvPr/>
          </p:nvPicPr>
          <p:blipFill>
            <a:blip r:embed="rId4">
              <a:extLst/>
            </a:blip>
            <a:stretch>
              <a:fillRect/>
            </a:stretch>
          </p:blipFill>
          <p:spPr>
            <a:xfrm>
              <a:off x="0" y="73151"/>
              <a:ext cx="9156192" cy="908305"/>
            </a:xfrm>
            <a:prstGeom prst="rect">
              <a:avLst/>
            </a:prstGeom>
            <a:ln w="12700" cap="flat">
              <a:noFill/>
              <a:miter lim="400000"/>
            </a:ln>
            <a:effectLst/>
          </p:spPr>
        </p:pic>
      </p:grpSp>
      <p:sp>
        <p:nvSpPr>
          <p:cNvPr id="394" name="Slide Number"/>
          <p:cNvSpPr txBox="1"/>
          <p:nvPr>
            <p:ph type="sldNum" sz="quarter" idx="2"/>
          </p:nvPr>
        </p:nvSpPr>
        <p:spPr>
          <a:xfrm>
            <a:off x="8521700" y="6518275"/>
            <a:ext cx="165101" cy="203201"/>
          </a:xfrm>
          <a:prstGeom prst="rect">
            <a:avLst/>
          </a:prstGeom>
        </p:spPr>
        <p:txBody>
          <a:bodyPr lIns="0" tIns="0" rIns="0" bIns="0" anchor="b"/>
          <a:lstStyle>
            <a:lvl1pPr algn="r">
              <a:defRPr>
                <a:solidFill>
                  <a:srgbClr val="D1EAEE"/>
                </a:solidFill>
                <a:latin typeface="Constantia"/>
                <a:ea typeface="Constantia"/>
                <a:cs typeface="Constantia"/>
                <a:sym typeface="Constanti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01" name="Shape"/>
          <p:cNvSpPr/>
          <p:nvPr/>
        </p:nvSpPr>
        <p:spPr>
          <a:xfrm>
            <a:off x="-9525" y="-7938"/>
            <a:ext cx="9163050" cy="1041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2" y="66"/>
                </a:moveTo>
                <a:lnTo>
                  <a:pt x="9513" y="0"/>
                </a:lnTo>
                <a:cubicBezTo>
                  <a:pt x="10276" y="3326"/>
                  <a:pt x="14325" y="12084"/>
                  <a:pt x="16368" y="12084"/>
                </a:cubicBezTo>
                <a:cubicBezTo>
                  <a:pt x="18412" y="12084"/>
                  <a:pt x="20679" y="5005"/>
                  <a:pt x="21578" y="1811"/>
                </a:cubicBezTo>
                <a:lnTo>
                  <a:pt x="21600" y="7013"/>
                </a:lnTo>
                <a:cubicBezTo>
                  <a:pt x="21218" y="8462"/>
                  <a:pt x="18771" y="14521"/>
                  <a:pt x="16099" y="14455"/>
                </a:cubicBezTo>
                <a:cubicBezTo>
                  <a:pt x="13427" y="14389"/>
                  <a:pt x="8252" y="5433"/>
                  <a:pt x="5568" y="6618"/>
                </a:cubicBezTo>
                <a:cubicBezTo>
                  <a:pt x="2807" y="6882"/>
                  <a:pt x="1010" y="15871"/>
                  <a:pt x="0" y="21600"/>
                </a:cubicBezTo>
                <a:lnTo>
                  <a:pt x="22" y="66"/>
                </a:lnTo>
                <a:close/>
              </a:path>
            </a:pathLst>
          </a:custGeom>
          <a:gradFill>
            <a:gsLst>
              <a:gs pos="0">
                <a:srgbClr val="00EBF8">
                  <a:alpha val="54998"/>
                </a:srgbClr>
              </a:gs>
              <a:gs pos="100000">
                <a:srgbClr val="0079AF">
                  <a:alpha val="44999"/>
                </a:srgbClr>
              </a:gs>
            </a:gsLst>
            <a:lin ang="16200000"/>
          </a:gradFill>
          <a:ln w="12700">
            <a:miter lim="400000"/>
          </a:ln>
        </p:spPr>
        <p:txBody>
          <a:bodyPr lIns="45719" rIns="45719"/>
          <a:lstStyle/>
          <a:p>
            <a:pPr>
              <a:defRPr>
                <a:solidFill>
                  <a:srgbClr val="FFFFFF"/>
                </a:solidFill>
                <a:latin typeface="Comic Sans MS"/>
                <a:ea typeface="Comic Sans MS"/>
                <a:cs typeface="Comic Sans MS"/>
                <a:sym typeface="Comic Sans MS"/>
              </a:defRPr>
            </a:pPr>
          </a:p>
        </p:txBody>
      </p:sp>
      <p:sp>
        <p:nvSpPr>
          <p:cNvPr id="402" name="Shape"/>
          <p:cNvSpPr/>
          <p:nvPr/>
        </p:nvSpPr>
        <p:spPr>
          <a:xfrm>
            <a:off x="4381500" y="-7938"/>
            <a:ext cx="4762500" cy="607212"/>
          </a:xfrm>
          <a:custGeom>
            <a:avLst/>
            <a:gdLst/>
            <a:ahLst/>
            <a:cxnLst>
              <a:cxn ang="0">
                <a:pos x="wd2" y="hd2"/>
              </a:cxn>
              <a:cxn ang="5400000">
                <a:pos x="wd2" y="hd2"/>
              </a:cxn>
              <a:cxn ang="10800000">
                <a:pos x="wd2" y="hd2"/>
              </a:cxn>
              <a:cxn ang="16200000">
                <a:pos x="wd2" y="hd2"/>
              </a:cxn>
            </a:cxnLst>
            <a:rect l="0" t="0" r="r" b="b"/>
            <a:pathLst>
              <a:path w="21600" h="20552" fill="norm" stroke="1" extrusionOk="0">
                <a:moveTo>
                  <a:pt x="0" y="0"/>
                </a:moveTo>
                <a:cubicBezTo>
                  <a:pt x="1253" y="3703"/>
                  <a:pt x="8410" y="19349"/>
                  <a:pt x="12010" y="20475"/>
                </a:cubicBezTo>
                <a:cubicBezTo>
                  <a:pt x="15610" y="21600"/>
                  <a:pt x="20002" y="10128"/>
                  <a:pt x="21600" y="6752"/>
                </a:cubicBezTo>
                <a:lnTo>
                  <a:pt x="21600" y="218"/>
                </a:lnTo>
                <a:lnTo>
                  <a:pt x="0" y="0"/>
                </a:lnTo>
                <a:close/>
              </a:path>
            </a:pathLst>
          </a:custGeom>
          <a:gradFill>
            <a:gsLst>
              <a:gs pos="0">
                <a:srgbClr val="009BE5">
                  <a:alpha val="29998"/>
                </a:srgbClr>
              </a:gs>
              <a:gs pos="19999">
                <a:srgbClr val="009BE5">
                  <a:alpha val="32998"/>
                </a:srgbClr>
              </a:gs>
              <a:gs pos="100000">
                <a:srgbClr val="00ADB6">
                  <a:alpha val="44999"/>
                </a:srgbClr>
              </a:gs>
            </a:gsLst>
            <a:lin ang="16200000"/>
          </a:gradFill>
          <a:ln w="12700">
            <a:miter lim="400000"/>
          </a:ln>
        </p:spPr>
        <p:txBody>
          <a:bodyPr lIns="45719" rIns="45719"/>
          <a:lstStyle/>
          <a:p>
            <a:pPr>
              <a:defRPr>
                <a:solidFill>
                  <a:srgbClr val="FFFFFF"/>
                </a:solidFill>
                <a:latin typeface="Comic Sans MS"/>
                <a:ea typeface="Comic Sans MS"/>
                <a:cs typeface="Comic Sans MS"/>
                <a:sym typeface="Comic Sans MS"/>
              </a:defRPr>
            </a:pPr>
          </a:p>
        </p:txBody>
      </p:sp>
      <p:grpSp>
        <p:nvGrpSpPr>
          <p:cNvPr id="405" name="Group"/>
          <p:cNvGrpSpPr/>
          <p:nvPr/>
        </p:nvGrpSpPr>
        <p:grpSpPr>
          <a:xfrm>
            <a:off x="-6097" y="-24384"/>
            <a:ext cx="9156193" cy="1048513"/>
            <a:chOff x="0" y="0"/>
            <a:chExt cx="9156191" cy="1048511"/>
          </a:xfrm>
        </p:grpSpPr>
        <p:pic>
          <p:nvPicPr>
            <p:cNvPr id="403" name="image.png" descr="image.png"/>
            <p:cNvPicPr>
              <a:picLocks noChangeAspect="1"/>
            </p:cNvPicPr>
            <p:nvPr/>
          </p:nvPicPr>
          <p:blipFill>
            <a:blip r:embed="rId3">
              <a:extLst/>
            </a:blip>
            <a:stretch>
              <a:fillRect/>
            </a:stretch>
          </p:blipFill>
          <p:spPr>
            <a:xfrm>
              <a:off x="0" y="0"/>
              <a:ext cx="9131809" cy="1048512"/>
            </a:xfrm>
            <a:prstGeom prst="rect">
              <a:avLst/>
            </a:prstGeom>
            <a:ln w="12700" cap="flat">
              <a:noFill/>
              <a:miter lim="400000"/>
            </a:ln>
            <a:effectLst/>
          </p:spPr>
        </p:pic>
        <p:pic>
          <p:nvPicPr>
            <p:cNvPr id="404" name="image.png" descr="image.png"/>
            <p:cNvPicPr>
              <a:picLocks noChangeAspect="1"/>
            </p:cNvPicPr>
            <p:nvPr/>
          </p:nvPicPr>
          <p:blipFill>
            <a:blip r:embed="rId4">
              <a:extLst/>
            </a:blip>
            <a:stretch>
              <a:fillRect/>
            </a:stretch>
          </p:blipFill>
          <p:spPr>
            <a:xfrm>
              <a:off x="0" y="73151"/>
              <a:ext cx="9156192" cy="908305"/>
            </a:xfrm>
            <a:prstGeom prst="rect">
              <a:avLst/>
            </a:prstGeom>
            <a:ln w="12700" cap="flat">
              <a:noFill/>
              <a:miter lim="400000"/>
            </a:ln>
            <a:effectLst/>
          </p:spPr>
        </p:pic>
      </p:grpSp>
      <p:sp>
        <p:nvSpPr>
          <p:cNvPr id="406" name="Title Text"/>
          <p:cNvSpPr txBox="1"/>
          <p:nvPr>
            <p:ph type="title"/>
          </p:nvPr>
        </p:nvSpPr>
        <p:spPr>
          <a:xfrm>
            <a:off x="457200" y="704850"/>
            <a:ext cx="8229600" cy="1143000"/>
          </a:xfrm>
          <a:prstGeom prst="rect">
            <a:avLst/>
          </a:prstGeom>
        </p:spPr>
        <p:txBody>
          <a:bodyPr lIns="0" tIns="0" rIns="0" bIns="0">
            <a:normAutofit fontScale="100000" lnSpcReduction="0"/>
          </a:bodyPr>
          <a:lstStyle>
            <a:lvl1pPr>
              <a:defRPr sz="5000">
                <a:solidFill>
                  <a:srgbClr val="DBF5F9"/>
                </a:solidFill>
                <a:latin typeface="Calibri"/>
                <a:ea typeface="Calibri"/>
                <a:cs typeface="Calibri"/>
                <a:sym typeface="Calibri"/>
              </a:defRPr>
            </a:lvl1pPr>
          </a:lstStyle>
          <a:p>
            <a:pPr/>
            <a:r>
              <a:t>Title Text</a:t>
            </a:r>
          </a:p>
        </p:txBody>
      </p:sp>
      <p:sp>
        <p:nvSpPr>
          <p:cNvPr id="407" name="Body Level One…"/>
          <p:cNvSpPr txBox="1"/>
          <p:nvPr>
            <p:ph type="body" idx="1"/>
          </p:nvPr>
        </p:nvSpPr>
        <p:spPr>
          <a:xfrm>
            <a:off x="457200" y="1935162"/>
            <a:ext cx="8229600" cy="4389438"/>
          </a:xfrm>
          <a:prstGeom prst="rect">
            <a:avLst/>
          </a:prstGeom>
        </p:spPr>
        <p:txBody>
          <a:bodyPr>
            <a:normAutofit fontScale="100000" lnSpcReduction="0"/>
          </a:bodyPr>
          <a:lstStyle>
            <a:lvl1pPr marL="273050">
              <a:spcBef>
                <a:spcPts val="600"/>
              </a:spcBef>
              <a:buClr>
                <a:srgbClr val="0BD0D9"/>
              </a:buClr>
              <a:buSzPct val="95000"/>
              <a:buChar char="●"/>
              <a:defRPr sz="2600">
                <a:solidFill>
                  <a:srgbClr val="FFFFFF"/>
                </a:solidFill>
                <a:latin typeface="Constantia"/>
                <a:ea typeface="Constantia"/>
                <a:cs typeface="Constantia"/>
                <a:sym typeface="Constantia"/>
              </a:defRPr>
            </a:lvl1pPr>
            <a:lvl2pPr marL="660267" indent="-266567">
              <a:spcBef>
                <a:spcPts val="600"/>
              </a:spcBef>
              <a:buClr>
                <a:srgbClr val="0BD0D9"/>
              </a:buClr>
              <a:buSzPct val="85000"/>
              <a:buChar char="●"/>
              <a:defRPr sz="2600">
                <a:solidFill>
                  <a:srgbClr val="FFFFFF"/>
                </a:solidFill>
                <a:latin typeface="Constantia"/>
                <a:ea typeface="Constantia"/>
                <a:cs typeface="Constantia"/>
                <a:sym typeface="Constantia"/>
              </a:defRPr>
            </a:lvl2pPr>
            <a:lvl3pPr marL="972986" indent="-304648">
              <a:spcBef>
                <a:spcPts val="600"/>
              </a:spcBef>
              <a:buClr>
                <a:srgbClr val="0BD0D9"/>
              </a:buClr>
              <a:buSzPct val="70000"/>
              <a:buChar char="●"/>
              <a:defRPr sz="2600">
                <a:solidFill>
                  <a:srgbClr val="FFFFFF"/>
                </a:solidFill>
                <a:latin typeface="Constantia"/>
                <a:ea typeface="Constantia"/>
                <a:cs typeface="Constantia"/>
                <a:sym typeface="Constantia"/>
              </a:defRPr>
            </a:lvl3pPr>
            <a:lvl4pPr marL="1250314" indent="-272414">
              <a:spcBef>
                <a:spcPts val="600"/>
              </a:spcBef>
              <a:buClr>
                <a:srgbClr val="0BD0D9"/>
              </a:buClr>
              <a:buSzPct val="65000"/>
              <a:buChar char="●"/>
              <a:defRPr sz="2600">
                <a:solidFill>
                  <a:srgbClr val="FFFFFF"/>
                </a:solidFill>
                <a:latin typeface="Constantia"/>
                <a:ea typeface="Constantia"/>
                <a:cs typeface="Constantia"/>
                <a:sym typeface="Constantia"/>
              </a:defRPr>
            </a:lvl4pPr>
            <a:lvl5pPr marL="1555220" indent="-302683">
              <a:spcBef>
                <a:spcPts val="600"/>
              </a:spcBef>
              <a:buClr>
                <a:srgbClr val="0BD0D9"/>
              </a:buClr>
              <a:buSzPct val="65000"/>
              <a:buChar char="●"/>
              <a:defRPr sz="2600">
                <a:solidFill>
                  <a:srgbClr val="FFFFFF"/>
                </a:solidFill>
                <a:latin typeface="Constantia"/>
                <a:ea typeface="Constantia"/>
                <a:cs typeface="Constantia"/>
                <a:sym typeface="Constantia"/>
              </a:defRPr>
            </a:lvl5pPr>
          </a:lstStyle>
          <a:p>
            <a:pPr/>
            <a:r>
              <a:t>Body Level One</a:t>
            </a:r>
          </a:p>
          <a:p>
            <a:pPr lvl="1"/>
            <a:r>
              <a:t>Body Level Two</a:t>
            </a:r>
          </a:p>
          <a:p>
            <a:pPr lvl="2"/>
            <a:r>
              <a:t>Body Level Three</a:t>
            </a:r>
          </a:p>
          <a:p>
            <a:pPr lvl="3"/>
            <a:r>
              <a:t>Body Level Four</a:t>
            </a:r>
          </a:p>
          <a:p>
            <a:pPr lvl="4"/>
            <a:r>
              <a:t>Body Level Five</a:t>
            </a:r>
          </a:p>
        </p:txBody>
      </p:sp>
      <p:sp>
        <p:nvSpPr>
          <p:cNvPr id="408" name="Slide Number"/>
          <p:cNvSpPr txBox="1"/>
          <p:nvPr>
            <p:ph type="sldNum" sz="quarter" idx="2"/>
          </p:nvPr>
        </p:nvSpPr>
        <p:spPr>
          <a:xfrm>
            <a:off x="8521700" y="6518275"/>
            <a:ext cx="165101" cy="203201"/>
          </a:xfrm>
          <a:prstGeom prst="rect">
            <a:avLst/>
          </a:prstGeom>
        </p:spPr>
        <p:txBody>
          <a:bodyPr lIns="0" tIns="0" rIns="0" bIns="0" anchor="b"/>
          <a:lstStyle>
            <a:lvl1pPr algn="r">
              <a:defRPr>
                <a:solidFill>
                  <a:srgbClr val="D1EAEE"/>
                </a:solidFill>
                <a:latin typeface="Constantia"/>
                <a:ea typeface="Constantia"/>
                <a:cs typeface="Constantia"/>
                <a:sym typeface="Constanti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0"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15" name="Shape"/>
          <p:cNvSpPr/>
          <p:nvPr/>
        </p:nvSpPr>
        <p:spPr>
          <a:xfrm flipV="1" rot="420000">
            <a:off x="3165475" y="1108074"/>
            <a:ext cx="5257801" cy="41148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0984" y="0"/>
                </a:lnTo>
                <a:lnTo>
                  <a:pt x="21600" y="788"/>
                </a:lnTo>
                <a:lnTo>
                  <a:pt x="21600" y="21600"/>
                </a:lnTo>
                <a:lnTo>
                  <a:pt x="0" y="21600"/>
                </a:lnTo>
                <a:lnTo>
                  <a:pt x="0" y="0"/>
                </a:lnTo>
                <a:close/>
              </a:path>
            </a:pathLst>
          </a:custGeom>
          <a:solidFill>
            <a:srgbClr val="FFFFFF"/>
          </a:solidFill>
          <a:ln w="3175" cap="rnd">
            <a:solidFill>
              <a:srgbClr val="C0C0C0"/>
            </a:solidFill>
          </a:ln>
          <a:effectLst>
            <a:outerShdw sx="100000" sy="100000" kx="0" ky="0" algn="b" rotWithShape="0" blurRad="63500" dist="38499" dir="7500040">
              <a:srgbClr val="000000">
                <a:alpha val="25000"/>
              </a:srgbClr>
            </a:outerShdw>
          </a:effectLst>
        </p:spPr>
        <p:txBody>
          <a:bodyPr lIns="45719" rIns="45719" anchor="ctr"/>
          <a:lstStyle/>
          <a:p>
            <a:pPr>
              <a:defRPr>
                <a:latin typeface="Comic Sans MS"/>
                <a:ea typeface="Comic Sans MS"/>
                <a:cs typeface="Comic Sans MS"/>
                <a:sym typeface="Comic Sans MS"/>
              </a:defRPr>
            </a:pPr>
          </a:p>
        </p:txBody>
      </p:sp>
      <p:sp>
        <p:nvSpPr>
          <p:cNvPr id="416" name="Triangle"/>
          <p:cNvSpPr/>
          <p:nvPr/>
        </p:nvSpPr>
        <p:spPr>
          <a:xfrm flipV="1" rot="420000">
            <a:off x="8004175" y="5359400"/>
            <a:ext cx="155575" cy="1555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21600" y="21600"/>
                </a:lnTo>
                <a:lnTo>
                  <a:pt x="0" y="0"/>
                </a:lnTo>
                <a:close/>
              </a:path>
            </a:pathLst>
          </a:custGeom>
          <a:solidFill>
            <a:srgbClr val="FFFFFF"/>
          </a:solidFill>
          <a:ln w="12700">
            <a:solidFill>
              <a:srgbClr val="FFFFFF"/>
            </a:solidFill>
            <a:bevel/>
          </a:ln>
          <a:effectLst>
            <a:outerShdw sx="100000" sy="100000" kx="0" ky="0" algn="b" rotWithShape="0" blurRad="25400" dist="6350" dir="12899787">
              <a:srgbClr val="000000">
                <a:alpha val="46998"/>
              </a:srgbClr>
            </a:outerShdw>
          </a:effectLst>
        </p:spPr>
        <p:txBody>
          <a:bodyPr lIns="45719" rIns="45719" anchor="ctr"/>
          <a:lstStyle/>
          <a:p>
            <a:pPr algn="ctr">
              <a:defRPr sz="1800">
                <a:solidFill>
                  <a:srgbClr val="FFFFFF"/>
                </a:solidFill>
                <a:latin typeface="Constantia"/>
                <a:ea typeface="Constantia"/>
                <a:cs typeface="Constantia"/>
                <a:sym typeface="Constantia"/>
              </a:defRPr>
            </a:pPr>
          </a:p>
        </p:txBody>
      </p:sp>
      <p:sp>
        <p:nvSpPr>
          <p:cNvPr id="417" name="Shape"/>
          <p:cNvSpPr/>
          <p:nvPr/>
        </p:nvSpPr>
        <p:spPr>
          <a:xfrm flipV="1">
            <a:off x="-9525" y="5816600"/>
            <a:ext cx="9163050" cy="1041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2" y="66"/>
                </a:moveTo>
                <a:lnTo>
                  <a:pt x="9513" y="0"/>
                </a:lnTo>
                <a:cubicBezTo>
                  <a:pt x="10276" y="3326"/>
                  <a:pt x="14325" y="12084"/>
                  <a:pt x="16368" y="12084"/>
                </a:cubicBezTo>
                <a:cubicBezTo>
                  <a:pt x="18412" y="12084"/>
                  <a:pt x="20679" y="5005"/>
                  <a:pt x="21578" y="1811"/>
                </a:cubicBezTo>
                <a:lnTo>
                  <a:pt x="21600" y="7013"/>
                </a:lnTo>
                <a:cubicBezTo>
                  <a:pt x="21218" y="8462"/>
                  <a:pt x="18771" y="14521"/>
                  <a:pt x="16099" y="14455"/>
                </a:cubicBezTo>
                <a:cubicBezTo>
                  <a:pt x="13427" y="14389"/>
                  <a:pt x="8252" y="5433"/>
                  <a:pt x="5568" y="6618"/>
                </a:cubicBezTo>
                <a:cubicBezTo>
                  <a:pt x="2807" y="6882"/>
                  <a:pt x="1010" y="15871"/>
                  <a:pt x="0" y="21600"/>
                </a:cubicBezTo>
                <a:lnTo>
                  <a:pt x="22" y="66"/>
                </a:lnTo>
                <a:close/>
              </a:path>
            </a:pathLst>
          </a:custGeom>
          <a:gradFill>
            <a:gsLst>
              <a:gs pos="0">
                <a:srgbClr val="00EBF8">
                  <a:alpha val="54998"/>
                </a:srgbClr>
              </a:gs>
              <a:gs pos="100000">
                <a:srgbClr val="0079AF">
                  <a:alpha val="44999"/>
                </a:srgbClr>
              </a:gs>
            </a:gsLst>
            <a:lin ang="16200000"/>
          </a:gradFill>
          <a:ln w="12700">
            <a:miter lim="400000"/>
          </a:ln>
        </p:spPr>
        <p:txBody>
          <a:bodyPr lIns="45719" rIns="45719"/>
          <a:lstStyle/>
          <a:p>
            <a:pPr>
              <a:defRPr>
                <a:latin typeface="Comic Sans MS"/>
                <a:ea typeface="Comic Sans MS"/>
                <a:cs typeface="Comic Sans MS"/>
                <a:sym typeface="Comic Sans MS"/>
              </a:defRPr>
            </a:pPr>
          </a:p>
        </p:txBody>
      </p:sp>
      <p:sp>
        <p:nvSpPr>
          <p:cNvPr id="418" name="Shape"/>
          <p:cNvSpPr/>
          <p:nvPr/>
        </p:nvSpPr>
        <p:spPr>
          <a:xfrm flipV="1">
            <a:off x="4381500" y="6250788"/>
            <a:ext cx="4762500" cy="607213"/>
          </a:xfrm>
          <a:custGeom>
            <a:avLst/>
            <a:gdLst/>
            <a:ahLst/>
            <a:cxnLst>
              <a:cxn ang="0">
                <a:pos x="wd2" y="hd2"/>
              </a:cxn>
              <a:cxn ang="5400000">
                <a:pos x="wd2" y="hd2"/>
              </a:cxn>
              <a:cxn ang="10800000">
                <a:pos x="wd2" y="hd2"/>
              </a:cxn>
              <a:cxn ang="16200000">
                <a:pos x="wd2" y="hd2"/>
              </a:cxn>
            </a:cxnLst>
            <a:rect l="0" t="0" r="r" b="b"/>
            <a:pathLst>
              <a:path w="21600" h="20552" fill="norm" stroke="1" extrusionOk="0">
                <a:moveTo>
                  <a:pt x="0" y="0"/>
                </a:moveTo>
                <a:cubicBezTo>
                  <a:pt x="1253" y="3703"/>
                  <a:pt x="8410" y="19349"/>
                  <a:pt x="12010" y="20475"/>
                </a:cubicBezTo>
                <a:cubicBezTo>
                  <a:pt x="15610" y="21600"/>
                  <a:pt x="20002" y="10128"/>
                  <a:pt x="21600" y="6752"/>
                </a:cubicBezTo>
                <a:lnTo>
                  <a:pt x="21600" y="218"/>
                </a:lnTo>
                <a:lnTo>
                  <a:pt x="0" y="0"/>
                </a:lnTo>
                <a:close/>
              </a:path>
            </a:pathLst>
          </a:custGeom>
          <a:gradFill>
            <a:gsLst>
              <a:gs pos="0">
                <a:srgbClr val="009BE5">
                  <a:alpha val="29998"/>
                </a:srgbClr>
              </a:gs>
              <a:gs pos="19999">
                <a:srgbClr val="009BE5">
                  <a:alpha val="32998"/>
                </a:srgbClr>
              </a:gs>
              <a:gs pos="100000">
                <a:srgbClr val="00ADB6">
                  <a:alpha val="44999"/>
                </a:srgbClr>
              </a:gs>
            </a:gsLst>
            <a:lin ang="16200000"/>
          </a:gradFill>
          <a:ln w="12700">
            <a:miter lim="400000"/>
          </a:ln>
        </p:spPr>
        <p:txBody>
          <a:bodyPr lIns="45719" rIns="45719"/>
          <a:lstStyle/>
          <a:p>
            <a:pPr>
              <a:defRPr>
                <a:latin typeface="Comic Sans MS"/>
                <a:ea typeface="Comic Sans MS"/>
                <a:cs typeface="Comic Sans MS"/>
                <a:sym typeface="Comic Sans MS"/>
              </a:defRPr>
            </a:pPr>
          </a:p>
        </p:txBody>
      </p:sp>
      <p:sp>
        <p:nvSpPr>
          <p:cNvPr id="419" name="Title Text"/>
          <p:cNvSpPr txBox="1"/>
          <p:nvPr>
            <p:ph type="title"/>
          </p:nvPr>
        </p:nvSpPr>
        <p:spPr>
          <a:xfrm>
            <a:off x="457200" y="704850"/>
            <a:ext cx="8229600" cy="1143000"/>
          </a:xfrm>
          <a:prstGeom prst="rect">
            <a:avLst/>
          </a:prstGeom>
        </p:spPr>
        <p:txBody>
          <a:bodyPr lIns="0" tIns="0" rIns="0" bIns="0">
            <a:normAutofit fontScale="100000" lnSpcReduction="0"/>
          </a:bodyPr>
          <a:lstStyle>
            <a:lvl1pPr>
              <a:defRPr sz="5000">
                <a:solidFill>
                  <a:srgbClr val="04617B"/>
                </a:solidFill>
                <a:latin typeface="Calibri"/>
                <a:ea typeface="Calibri"/>
                <a:cs typeface="Calibri"/>
                <a:sym typeface="Calibri"/>
              </a:defRPr>
            </a:lvl1pPr>
          </a:lstStyle>
          <a:p>
            <a:pPr/>
            <a:r>
              <a:t>Title Text</a:t>
            </a:r>
          </a:p>
        </p:txBody>
      </p:sp>
      <p:sp>
        <p:nvSpPr>
          <p:cNvPr id="420" name="Body Level One…"/>
          <p:cNvSpPr txBox="1"/>
          <p:nvPr>
            <p:ph type="body" idx="1"/>
          </p:nvPr>
        </p:nvSpPr>
        <p:spPr>
          <a:xfrm>
            <a:off x="457200" y="1935162"/>
            <a:ext cx="8229600" cy="4389438"/>
          </a:xfrm>
          <a:prstGeom prst="rect">
            <a:avLst/>
          </a:prstGeom>
        </p:spPr>
        <p:txBody>
          <a:bodyPr>
            <a:normAutofit fontScale="100000" lnSpcReduction="0"/>
          </a:bodyPr>
          <a:lstStyle>
            <a:lvl1pPr marL="273050">
              <a:spcBef>
                <a:spcPts val="600"/>
              </a:spcBef>
              <a:buClr>
                <a:srgbClr val="0BD0D9"/>
              </a:buClr>
              <a:buSzPct val="95000"/>
              <a:buChar char="●"/>
              <a:defRPr sz="2600">
                <a:solidFill>
                  <a:srgbClr val="000000"/>
                </a:solidFill>
                <a:latin typeface="Constantia"/>
                <a:ea typeface="Constantia"/>
                <a:cs typeface="Constantia"/>
                <a:sym typeface="Constantia"/>
              </a:defRPr>
            </a:lvl1pPr>
            <a:lvl2pPr marL="660267" indent="-266567">
              <a:spcBef>
                <a:spcPts val="600"/>
              </a:spcBef>
              <a:buClr>
                <a:srgbClr val="0BD0D9"/>
              </a:buClr>
              <a:buSzPct val="85000"/>
              <a:buChar char="●"/>
              <a:defRPr sz="2600">
                <a:solidFill>
                  <a:srgbClr val="000000"/>
                </a:solidFill>
                <a:latin typeface="Constantia"/>
                <a:ea typeface="Constantia"/>
                <a:cs typeface="Constantia"/>
                <a:sym typeface="Constantia"/>
              </a:defRPr>
            </a:lvl2pPr>
            <a:lvl3pPr marL="972986" indent="-304648">
              <a:spcBef>
                <a:spcPts val="600"/>
              </a:spcBef>
              <a:buClr>
                <a:srgbClr val="0BD0D9"/>
              </a:buClr>
              <a:buSzPct val="70000"/>
              <a:buChar char="●"/>
              <a:defRPr sz="2600">
                <a:solidFill>
                  <a:srgbClr val="000000"/>
                </a:solidFill>
                <a:latin typeface="Constantia"/>
                <a:ea typeface="Constantia"/>
                <a:cs typeface="Constantia"/>
                <a:sym typeface="Constantia"/>
              </a:defRPr>
            </a:lvl3pPr>
            <a:lvl4pPr marL="1250314" indent="-272414">
              <a:spcBef>
                <a:spcPts val="600"/>
              </a:spcBef>
              <a:buClr>
                <a:srgbClr val="0BD0D9"/>
              </a:buClr>
              <a:buSzPct val="65000"/>
              <a:buChar char="●"/>
              <a:defRPr sz="2600">
                <a:solidFill>
                  <a:srgbClr val="000000"/>
                </a:solidFill>
                <a:latin typeface="Constantia"/>
                <a:ea typeface="Constantia"/>
                <a:cs typeface="Constantia"/>
                <a:sym typeface="Constantia"/>
              </a:defRPr>
            </a:lvl4pPr>
            <a:lvl5pPr marL="1555220" indent="-302683">
              <a:spcBef>
                <a:spcPts val="600"/>
              </a:spcBef>
              <a:buClr>
                <a:srgbClr val="0BD0D9"/>
              </a:buClr>
              <a:buSzPct val="65000"/>
              <a:buChar char="●"/>
              <a:defRPr sz="2600">
                <a:solidFill>
                  <a:srgbClr val="000000"/>
                </a:solidFill>
                <a:latin typeface="Constantia"/>
                <a:ea typeface="Constantia"/>
                <a:cs typeface="Constantia"/>
                <a:sym typeface="Constantia"/>
              </a:defRPr>
            </a:lvl5pPr>
          </a:lstStyle>
          <a:p>
            <a:pPr/>
            <a:r>
              <a:t>Body Level One</a:t>
            </a:r>
          </a:p>
          <a:p>
            <a:pPr lvl="1"/>
            <a:r>
              <a:t>Body Level Two</a:t>
            </a:r>
          </a:p>
          <a:p>
            <a:pPr lvl="2"/>
            <a:r>
              <a:t>Body Level Three</a:t>
            </a:r>
          </a:p>
          <a:p>
            <a:pPr lvl="3"/>
            <a:r>
              <a:t>Body Level Four</a:t>
            </a:r>
          </a:p>
          <a:p>
            <a:pPr lvl="4"/>
            <a:r>
              <a:t>Body Level Five</a:t>
            </a:r>
          </a:p>
        </p:txBody>
      </p:sp>
      <p:sp>
        <p:nvSpPr>
          <p:cNvPr id="421" name="Slide Number"/>
          <p:cNvSpPr txBox="1"/>
          <p:nvPr>
            <p:ph type="sldNum" sz="quarter" idx="2"/>
          </p:nvPr>
        </p:nvSpPr>
        <p:spPr>
          <a:xfrm>
            <a:off x="8521700" y="6518275"/>
            <a:ext cx="165101" cy="203201"/>
          </a:xfrm>
          <a:prstGeom prst="rect">
            <a:avLst/>
          </a:prstGeom>
        </p:spPr>
        <p:txBody>
          <a:bodyPr lIns="0" tIns="0" rIns="0" bIns="0" anchor="b"/>
          <a:lstStyle>
            <a:lvl1pPr algn="r">
              <a:defRPr>
                <a:solidFill>
                  <a:srgbClr val="045C75"/>
                </a:solidFill>
                <a:latin typeface="Constantia"/>
                <a:ea typeface="Constantia"/>
                <a:cs typeface="Constantia"/>
                <a:sym typeface="Constantia"/>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0" showMasterPhAnim="1">
  <p:cSld name="Default">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28" name="Shape"/>
          <p:cNvSpPr/>
          <p:nvPr/>
        </p:nvSpPr>
        <p:spPr>
          <a:xfrm>
            <a:off x="-9525" y="-7938"/>
            <a:ext cx="9163050" cy="1041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2" y="66"/>
                </a:moveTo>
                <a:lnTo>
                  <a:pt x="9513" y="0"/>
                </a:lnTo>
                <a:cubicBezTo>
                  <a:pt x="10276" y="3326"/>
                  <a:pt x="14325" y="12084"/>
                  <a:pt x="16368" y="12084"/>
                </a:cubicBezTo>
                <a:cubicBezTo>
                  <a:pt x="18412" y="12084"/>
                  <a:pt x="20679" y="5005"/>
                  <a:pt x="21578" y="1811"/>
                </a:cubicBezTo>
                <a:lnTo>
                  <a:pt x="21600" y="7013"/>
                </a:lnTo>
                <a:cubicBezTo>
                  <a:pt x="21218" y="8462"/>
                  <a:pt x="18771" y="14521"/>
                  <a:pt x="16099" y="14455"/>
                </a:cubicBezTo>
                <a:cubicBezTo>
                  <a:pt x="13427" y="14389"/>
                  <a:pt x="8252" y="5433"/>
                  <a:pt x="5568" y="6618"/>
                </a:cubicBezTo>
                <a:cubicBezTo>
                  <a:pt x="2807" y="6882"/>
                  <a:pt x="1010" y="15871"/>
                  <a:pt x="0" y="21600"/>
                </a:cubicBezTo>
                <a:lnTo>
                  <a:pt x="22" y="66"/>
                </a:lnTo>
                <a:close/>
              </a:path>
            </a:pathLst>
          </a:custGeom>
          <a:gradFill>
            <a:gsLst>
              <a:gs pos="0">
                <a:srgbClr val="00EBF8">
                  <a:alpha val="54998"/>
                </a:srgbClr>
              </a:gs>
              <a:gs pos="100000">
                <a:srgbClr val="0079AF">
                  <a:alpha val="44999"/>
                </a:srgbClr>
              </a:gs>
            </a:gsLst>
            <a:lin ang="16200000"/>
          </a:gradFill>
          <a:ln w="12700">
            <a:miter lim="400000"/>
          </a:ln>
        </p:spPr>
        <p:txBody>
          <a:bodyPr lIns="45719" rIns="45719"/>
          <a:lstStyle/>
          <a:p>
            <a:pPr>
              <a:defRPr>
                <a:latin typeface="Comic Sans MS"/>
                <a:ea typeface="Comic Sans MS"/>
                <a:cs typeface="Comic Sans MS"/>
                <a:sym typeface="Comic Sans MS"/>
              </a:defRPr>
            </a:pPr>
          </a:p>
        </p:txBody>
      </p:sp>
      <p:sp>
        <p:nvSpPr>
          <p:cNvPr id="429" name="Shape"/>
          <p:cNvSpPr/>
          <p:nvPr/>
        </p:nvSpPr>
        <p:spPr>
          <a:xfrm>
            <a:off x="4381500" y="-7938"/>
            <a:ext cx="4762500" cy="607212"/>
          </a:xfrm>
          <a:custGeom>
            <a:avLst/>
            <a:gdLst/>
            <a:ahLst/>
            <a:cxnLst>
              <a:cxn ang="0">
                <a:pos x="wd2" y="hd2"/>
              </a:cxn>
              <a:cxn ang="5400000">
                <a:pos x="wd2" y="hd2"/>
              </a:cxn>
              <a:cxn ang="10800000">
                <a:pos x="wd2" y="hd2"/>
              </a:cxn>
              <a:cxn ang="16200000">
                <a:pos x="wd2" y="hd2"/>
              </a:cxn>
            </a:cxnLst>
            <a:rect l="0" t="0" r="r" b="b"/>
            <a:pathLst>
              <a:path w="21600" h="20552" fill="norm" stroke="1" extrusionOk="0">
                <a:moveTo>
                  <a:pt x="0" y="0"/>
                </a:moveTo>
                <a:cubicBezTo>
                  <a:pt x="1253" y="3703"/>
                  <a:pt x="8410" y="19349"/>
                  <a:pt x="12010" y="20475"/>
                </a:cubicBezTo>
                <a:cubicBezTo>
                  <a:pt x="15610" y="21600"/>
                  <a:pt x="20002" y="10128"/>
                  <a:pt x="21600" y="6752"/>
                </a:cubicBezTo>
                <a:lnTo>
                  <a:pt x="21600" y="218"/>
                </a:lnTo>
                <a:lnTo>
                  <a:pt x="0" y="0"/>
                </a:lnTo>
                <a:close/>
              </a:path>
            </a:pathLst>
          </a:custGeom>
          <a:gradFill>
            <a:gsLst>
              <a:gs pos="0">
                <a:srgbClr val="009BE5">
                  <a:alpha val="29998"/>
                </a:srgbClr>
              </a:gs>
              <a:gs pos="19999">
                <a:srgbClr val="009BE5">
                  <a:alpha val="32998"/>
                </a:srgbClr>
              </a:gs>
              <a:gs pos="100000">
                <a:srgbClr val="00ADB6">
                  <a:alpha val="44999"/>
                </a:srgbClr>
              </a:gs>
            </a:gsLst>
            <a:lin ang="16200000"/>
          </a:gradFill>
          <a:ln w="12700">
            <a:miter lim="400000"/>
          </a:ln>
        </p:spPr>
        <p:txBody>
          <a:bodyPr lIns="45719" rIns="45719"/>
          <a:lstStyle/>
          <a:p>
            <a:pPr>
              <a:defRPr>
                <a:latin typeface="Comic Sans MS"/>
                <a:ea typeface="Comic Sans MS"/>
                <a:cs typeface="Comic Sans MS"/>
                <a:sym typeface="Comic Sans MS"/>
              </a:defRPr>
            </a:pPr>
          </a:p>
        </p:txBody>
      </p:sp>
      <p:grpSp>
        <p:nvGrpSpPr>
          <p:cNvPr id="432" name="Group"/>
          <p:cNvGrpSpPr/>
          <p:nvPr/>
        </p:nvGrpSpPr>
        <p:grpSpPr>
          <a:xfrm>
            <a:off x="-6097" y="-24384"/>
            <a:ext cx="9156193" cy="1048513"/>
            <a:chOff x="0" y="0"/>
            <a:chExt cx="9156191" cy="1048511"/>
          </a:xfrm>
        </p:grpSpPr>
        <p:pic>
          <p:nvPicPr>
            <p:cNvPr id="430" name="image.png" descr="image.png"/>
            <p:cNvPicPr>
              <a:picLocks noChangeAspect="1"/>
            </p:cNvPicPr>
            <p:nvPr/>
          </p:nvPicPr>
          <p:blipFill>
            <a:blip r:embed="rId3">
              <a:extLst/>
            </a:blip>
            <a:stretch>
              <a:fillRect/>
            </a:stretch>
          </p:blipFill>
          <p:spPr>
            <a:xfrm>
              <a:off x="0" y="0"/>
              <a:ext cx="9131809" cy="1048512"/>
            </a:xfrm>
            <a:prstGeom prst="rect">
              <a:avLst/>
            </a:prstGeom>
            <a:ln w="12700" cap="flat">
              <a:noFill/>
              <a:miter lim="400000"/>
            </a:ln>
            <a:effectLst/>
          </p:spPr>
        </p:pic>
        <p:pic>
          <p:nvPicPr>
            <p:cNvPr id="431" name="image.png" descr="image.png"/>
            <p:cNvPicPr>
              <a:picLocks noChangeAspect="1"/>
            </p:cNvPicPr>
            <p:nvPr/>
          </p:nvPicPr>
          <p:blipFill>
            <a:blip r:embed="rId4">
              <a:extLst/>
            </a:blip>
            <a:stretch>
              <a:fillRect/>
            </a:stretch>
          </p:blipFill>
          <p:spPr>
            <a:xfrm>
              <a:off x="0" y="73151"/>
              <a:ext cx="9156192" cy="908305"/>
            </a:xfrm>
            <a:prstGeom prst="rect">
              <a:avLst/>
            </a:prstGeom>
            <a:ln w="12700" cap="flat">
              <a:noFill/>
              <a:miter lim="400000"/>
            </a:ln>
            <a:effectLst/>
          </p:spPr>
        </p:pic>
      </p:grpSp>
      <p:sp>
        <p:nvSpPr>
          <p:cNvPr id="433" name="Slide Number"/>
          <p:cNvSpPr txBox="1"/>
          <p:nvPr>
            <p:ph type="sldNum" sz="quarter" idx="2"/>
          </p:nvPr>
        </p:nvSpPr>
        <p:spPr>
          <a:xfrm>
            <a:off x="65532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ECF8DE"/>
            </a:gs>
            <a:gs pos="50000">
              <a:srgbClr val="D9F3BA"/>
            </a:gs>
            <a:gs pos="100000">
              <a:srgbClr val="C4EE8B"/>
            </a:gs>
          </a:gsLst>
          <a:lin ang="16200000" scaled="0"/>
        </a:gradFill>
      </p:bgPr>
    </p:bg>
    <p:spTree>
      <p:nvGrpSpPr>
        <p:cNvPr id="1" name=""/>
        <p:cNvGrpSpPr/>
        <p:nvPr/>
      </p:nvGrpSpPr>
      <p:grpSpPr>
        <a:xfrm>
          <a:off x="0" y="0"/>
          <a:ext cx="0" cy="0"/>
          <a:chOff x="0" y="0"/>
          <a:chExt cx="0" cy="0"/>
        </a:xfrm>
      </p:grpSpPr>
      <p:grpSp>
        <p:nvGrpSpPr>
          <p:cNvPr id="40" name="Group"/>
          <p:cNvGrpSpPr/>
          <p:nvPr/>
        </p:nvGrpSpPr>
        <p:grpSpPr>
          <a:xfrm>
            <a:off x="-567127" y="0"/>
            <a:ext cx="10458918" cy="7117376"/>
            <a:chOff x="0" y="0"/>
            <a:chExt cx="10458916" cy="7117375"/>
          </a:xfrm>
        </p:grpSpPr>
        <p:grpSp>
          <p:nvGrpSpPr>
            <p:cNvPr id="17" name="Group"/>
            <p:cNvGrpSpPr/>
            <p:nvPr/>
          </p:nvGrpSpPr>
          <p:grpSpPr>
            <a:xfrm>
              <a:off x="644914" y="0"/>
              <a:ext cx="9144001" cy="6858000"/>
              <a:chOff x="0" y="0"/>
              <a:chExt cx="9143999" cy="6858000"/>
            </a:xfrm>
          </p:grpSpPr>
          <p:grpSp>
            <p:nvGrpSpPr>
              <p:cNvPr id="5" name="Group"/>
              <p:cNvGrpSpPr/>
              <p:nvPr/>
            </p:nvGrpSpPr>
            <p:grpSpPr>
              <a:xfrm>
                <a:off x="0" y="0"/>
                <a:ext cx="2514600" cy="6858000"/>
                <a:chOff x="0" y="0"/>
                <a:chExt cx="2514599" cy="6858000"/>
              </a:xfrm>
            </p:grpSpPr>
            <p:sp>
              <p:nvSpPr>
                <p:cNvPr id="2" name="Rectangle"/>
                <p:cNvSpPr/>
                <p:nvPr/>
              </p:nvSpPr>
              <p:spPr>
                <a:xfrm>
                  <a:off x="91440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3"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4" name="Rectangle"/>
                <p:cNvSpPr/>
                <p:nvPr/>
              </p:nvSpPr>
              <p:spPr>
                <a:xfrm>
                  <a:off x="228600"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9" name="Group"/>
              <p:cNvGrpSpPr/>
              <p:nvPr/>
            </p:nvGrpSpPr>
            <p:grpSpPr>
              <a:xfrm>
                <a:off x="422274" y="0"/>
                <a:ext cx="2514601" cy="6858000"/>
                <a:chOff x="0" y="0"/>
                <a:chExt cx="2514599" cy="6858000"/>
              </a:xfrm>
            </p:grpSpPr>
            <p:sp>
              <p:nvSpPr>
                <p:cNvPr id="6" name="Rectangle"/>
                <p:cNvSpPr/>
                <p:nvPr/>
              </p:nvSpPr>
              <p:spPr>
                <a:xfrm>
                  <a:off x="91440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7" name="Rectangle"/>
                <p:cNvSpPr/>
                <p:nvPr/>
              </p:nvSpPr>
              <p:spPr>
                <a:xfrm>
                  <a:off x="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8" name="Rectangle"/>
                <p:cNvSpPr/>
                <p:nvPr/>
              </p:nvSpPr>
              <p:spPr>
                <a:xfrm>
                  <a:off x="228600"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grpSp>
            <p:nvGrpSpPr>
              <p:cNvPr id="13" name="Group"/>
              <p:cNvGrpSpPr/>
              <p:nvPr/>
            </p:nvGrpSpPr>
            <p:grpSpPr>
              <a:xfrm>
                <a:off x="6629399" y="0"/>
                <a:ext cx="2514601" cy="6858000"/>
                <a:chOff x="0" y="0"/>
                <a:chExt cx="2514600" cy="6858000"/>
              </a:xfrm>
            </p:grpSpPr>
            <p:sp>
              <p:nvSpPr>
                <p:cNvPr id="10" name="Rectangle"/>
                <p:cNvSpPr/>
                <p:nvPr/>
              </p:nvSpPr>
              <p:spPr>
                <a:xfrm rot="10800000">
                  <a:off x="0" y="0"/>
                  <a:ext cx="1600200"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1" name="Rectangle"/>
                <p:cNvSpPr/>
                <p:nvPr/>
              </p:nvSpPr>
              <p:spPr>
                <a:xfrm rot="10800000">
                  <a:off x="2057399"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2" name="Rectangle"/>
                <p:cNvSpPr/>
                <p:nvPr/>
              </p:nvSpPr>
              <p:spPr>
                <a:xfrm rot="10800000">
                  <a:off x="1523999"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14" name="Rectangle"/>
              <p:cNvSpPr/>
              <p:nvPr/>
            </p:nvSpPr>
            <p:spPr>
              <a:xfrm>
                <a:off x="3809999" y="0"/>
                <a:ext cx="28194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5" name="Rectangle"/>
              <p:cNvSpPr/>
              <p:nvPr/>
            </p:nvSpPr>
            <p:spPr>
              <a:xfrm>
                <a:off x="2895600" y="0"/>
                <a:ext cx="4572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sp>
            <p:nvSpPr>
              <p:cNvPr id="16" name="Rectangle"/>
              <p:cNvSpPr/>
              <p:nvPr/>
            </p:nvSpPr>
            <p:spPr>
              <a:xfrm>
                <a:off x="3124200" y="0"/>
                <a:ext cx="762001" cy="6858000"/>
              </a:xfrm>
              <a:prstGeom prst="rect">
                <a:avLst/>
              </a:prstGeom>
              <a:solidFill>
                <a:srgbClr val="FFFFFF">
                  <a:alpha val="10195"/>
                </a:srgbClr>
              </a:solidFill>
              <a:ln w="12700" cap="flat">
                <a:noFill/>
                <a:miter lim="400000"/>
              </a:ln>
              <a:effectLst/>
            </p:spPr>
            <p:txBody>
              <a:bodyPr wrap="square" lIns="45719" tIns="45719" rIns="45719" bIns="45719" numCol="1" anchor="ctr">
                <a:noAutofit/>
              </a:bodyPr>
              <a:lstStyle/>
              <a:p>
                <a:pPr algn="ctr">
                  <a:defRPr sz="1800">
                    <a:solidFill>
                      <a:srgbClr val="FFFFFF"/>
                    </a:solidFill>
                  </a:defRPr>
                </a:pPr>
              </a:p>
            </p:txBody>
          </p:sp>
        </p:grpSp>
        <p:sp>
          <p:nvSpPr>
            <p:cNvPr id="18" name="Line"/>
            <p:cNvSpPr/>
            <p:nvPr/>
          </p:nvSpPr>
          <p:spPr>
            <a:xfrm>
              <a:off x="632214" y="5035550"/>
              <a:ext cx="9145588" cy="1165564"/>
            </a:xfrm>
            <a:custGeom>
              <a:avLst/>
              <a:gdLst/>
              <a:ahLst/>
              <a:cxnLst>
                <a:cxn ang="0">
                  <a:pos x="wd2" y="hd2"/>
                </a:cxn>
                <a:cxn ang="5400000">
                  <a:pos x="wd2" y="hd2"/>
                </a:cxn>
                <a:cxn ang="10800000">
                  <a:pos x="wd2" y="hd2"/>
                </a:cxn>
                <a:cxn ang="16200000">
                  <a:pos x="wd2" y="hd2"/>
                </a:cxn>
              </a:cxnLst>
              <a:rect l="0" t="0" r="r" b="b"/>
              <a:pathLst>
                <a:path w="21600" h="21431" fill="norm" stroke="1" extrusionOk="0">
                  <a:moveTo>
                    <a:pt x="0" y="20509"/>
                  </a:moveTo>
                  <a:cubicBezTo>
                    <a:pt x="1166" y="21055"/>
                    <a:pt x="2333" y="21600"/>
                    <a:pt x="3955" y="21382"/>
                  </a:cubicBezTo>
                  <a:cubicBezTo>
                    <a:pt x="5578" y="21164"/>
                    <a:pt x="7569" y="20909"/>
                    <a:pt x="9734" y="19200"/>
                  </a:cubicBezTo>
                  <a:cubicBezTo>
                    <a:pt x="11899" y="17491"/>
                    <a:pt x="14966" y="14327"/>
                    <a:pt x="16943" y="11127"/>
                  </a:cubicBezTo>
                  <a:cubicBezTo>
                    <a:pt x="18921" y="7927"/>
                    <a:pt x="20945" y="2836"/>
                    <a:pt x="21600" y="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19" name="Line"/>
            <p:cNvSpPr/>
            <p:nvPr/>
          </p:nvSpPr>
          <p:spPr>
            <a:xfrm>
              <a:off x="632214" y="3486385"/>
              <a:ext cx="9145588" cy="871303"/>
            </a:xfrm>
            <a:custGeom>
              <a:avLst/>
              <a:gdLst/>
              <a:ahLst/>
              <a:cxnLst>
                <a:cxn ang="0">
                  <a:pos x="wd2" y="hd2"/>
                </a:cxn>
                <a:cxn ang="5400000">
                  <a:pos x="wd2" y="hd2"/>
                </a:cxn>
                <a:cxn ang="10800000">
                  <a:pos x="wd2" y="hd2"/>
                </a:cxn>
                <a:cxn ang="16200000">
                  <a:pos x="wd2" y="hd2"/>
                </a:cxn>
              </a:cxnLst>
              <a:rect l="0" t="0" r="r" b="b"/>
              <a:pathLst>
                <a:path w="21600" h="21132" fill="norm" stroke="1" extrusionOk="0">
                  <a:moveTo>
                    <a:pt x="0" y="21132"/>
                  </a:moveTo>
                  <a:cubicBezTo>
                    <a:pt x="622" y="17748"/>
                    <a:pt x="1244" y="14364"/>
                    <a:pt x="2469" y="11052"/>
                  </a:cubicBezTo>
                  <a:cubicBezTo>
                    <a:pt x="3694" y="7740"/>
                    <a:pt x="5433" y="2892"/>
                    <a:pt x="7350" y="1260"/>
                  </a:cubicBezTo>
                  <a:cubicBezTo>
                    <a:pt x="9266" y="-372"/>
                    <a:pt x="11595" y="-468"/>
                    <a:pt x="13970" y="1260"/>
                  </a:cubicBezTo>
                  <a:cubicBezTo>
                    <a:pt x="16345" y="2988"/>
                    <a:pt x="20305" y="9900"/>
                    <a:pt x="21600" y="11628"/>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0" name="Line"/>
            <p:cNvSpPr/>
            <p:nvPr/>
          </p:nvSpPr>
          <p:spPr>
            <a:xfrm>
              <a:off x="621101" y="5640388"/>
              <a:ext cx="3005139" cy="12112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7933" y="8947"/>
                    <a:pt x="15866" y="17894"/>
                    <a:pt x="21600" y="21600"/>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1" name="Line"/>
            <p:cNvSpPr/>
            <p:nvPr/>
          </p:nvSpPr>
          <p:spPr>
            <a:xfrm>
              <a:off x="632214" y="5284788"/>
              <a:ext cx="9145588" cy="1466844"/>
            </a:xfrm>
            <a:custGeom>
              <a:avLst/>
              <a:gdLst/>
              <a:ahLst/>
              <a:cxnLst>
                <a:cxn ang="0">
                  <a:pos x="wd2" y="hd2"/>
                </a:cxn>
                <a:cxn ang="5400000">
                  <a:pos x="wd2" y="hd2"/>
                </a:cxn>
                <a:cxn ang="10800000">
                  <a:pos x="wd2" y="hd2"/>
                </a:cxn>
                <a:cxn ang="16200000">
                  <a:pos x="wd2" y="hd2"/>
                </a:cxn>
              </a:cxnLst>
              <a:rect l="0" t="0" r="r" b="b"/>
              <a:pathLst>
                <a:path w="21600" h="21438" fill="norm" stroke="1" extrusionOk="0">
                  <a:moveTo>
                    <a:pt x="0" y="0"/>
                  </a:moveTo>
                  <a:cubicBezTo>
                    <a:pt x="676" y="1460"/>
                    <a:pt x="1351" y="2920"/>
                    <a:pt x="2609" y="5031"/>
                  </a:cubicBezTo>
                  <a:cubicBezTo>
                    <a:pt x="3866" y="7142"/>
                    <a:pt x="5746" y="10381"/>
                    <a:pt x="7546" y="12665"/>
                  </a:cubicBezTo>
                  <a:cubicBezTo>
                    <a:pt x="9346" y="14949"/>
                    <a:pt x="11623" y="17320"/>
                    <a:pt x="13409" y="18737"/>
                  </a:cubicBezTo>
                  <a:cubicBezTo>
                    <a:pt x="15195" y="20154"/>
                    <a:pt x="17121" y="20733"/>
                    <a:pt x="18262" y="21166"/>
                  </a:cubicBezTo>
                  <a:cubicBezTo>
                    <a:pt x="19403" y="21600"/>
                    <a:pt x="19697" y="21398"/>
                    <a:pt x="20254" y="21340"/>
                  </a:cubicBezTo>
                  <a:cubicBezTo>
                    <a:pt x="20810" y="21282"/>
                    <a:pt x="21205" y="21051"/>
                    <a:pt x="21600" y="20819"/>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2" name="Line"/>
            <p:cNvSpPr/>
            <p:nvPr/>
          </p:nvSpPr>
          <p:spPr>
            <a:xfrm>
              <a:off x="2781689" y="5137883"/>
              <a:ext cx="6983413" cy="1713768"/>
            </a:xfrm>
            <a:custGeom>
              <a:avLst/>
              <a:gdLst/>
              <a:ahLst/>
              <a:cxnLst>
                <a:cxn ang="0">
                  <a:pos x="wd2" y="hd2"/>
                </a:cxn>
                <a:cxn ang="5400000">
                  <a:pos x="wd2" y="hd2"/>
                </a:cxn>
                <a:cxn ang="10800000">
                  <a:pos x="wd2" y="hd2"/>
                </a:cxn>
                <a:cxn ang="16200000">
                  <a:pos x="wd2" y="hd2"/>
                </a:cxn>
              </a:cxnLst>
              <a:rect l="0" t="0" r="r" b="b"/>
              <a:pathLst>
                <a:path w="21600" h="21531" fill="norm" stroke="1" extrusionOk="0">
                  <a:moveTo>
                    <a:pt x="0" y="21531"/>
                  </a:moveTo>
                  <a:cubicBezTo>
                    <a:pt x="502" y="19232"/>
                    <a:pt x="1004" y="16933"/>
                    <a:pt x="1690" y="14820"/>
                  </a:cubicBezTo>
                  <a:cubicBezTo>
                    <a:pt x="2376" y="12707"/>
                    <a:pt x="3324" y="10420"/>
                    <a:pt x="4114" y="8854"/>
                  </a:cubicBezTo>
                  <a:cubicBezTo>
                    <a:pt x="4904" y="7288"/>
                    <a:pt x="5388" y="6592"/>
                    <a:pt x="6429" y="5424"/>
                  </a:cubicBezTo>
                  <a:cubicBezTo>
                    <a:pt x="7469" y="4256"/>
                    <a:pt x="9367" y="2615"/>
                    <a:pt x="10359" y="1845"/>
                  </a:cubicBezTo>
                  <a:cubicBezTo>
                    <a:pt x="11351" y="1074"/>
                    <a:pt x="11504" y="1099"/>
                    <a:pt x="12380" y="801"/>
                  </a:cubicBezTo>
                  <a:cubicBezTo>
                    <a:pt x="13255" y="503"/>
                    <a:pt x="14639" y="180"/>
                    <a:pt x="15612" y="55"/>
                  </a:cubicBezTo>
                  <a:cubicBezTo>
                    <a:pt x="16586" y="-69"/>
                    <a:pt x="18220" y="55"/>
                    <a:pt x="18220" y="55"/>
                  </a:cubicBezTo>
                  <a:lnTo>
                    <a:pt x="20094" y="55"/>
                  </a:lnTo>
                  <a:cubicBezTo>
                    <a:pt x="20614" y="105"/>
                    <a:pt x="21092" y="279"/>
                    <a:pt x="21343" y="354"/>
                  </a:cubicBezTo>
                  <a:cubicBezTo>
                    <a:pt x="21594" y="428"/>
                    <a:pt x="21508" y="403"/>
                    <a:pt x="21600" y="503"/>
                  </a:cubicBezTo>
                </a:path>
              </a:pathLst>
            </a:custGeom>
            <a:noFill/>
            <a:ln w="6350" cap="flat">
              <a:solidFill>
                <a:srgbClr val="FFFFFF">
                  <a:alpha val="19999"/>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3" name="Shape"/>
            <p:cNvSpPr/>
            <p:nvPr/>
          </p:nvSpPr>
          <p:spPr>
            <a:xfrm rot="1800000">
              <a:off x="3640526" y="2859087"/>
              <a:ext cx="1601789"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4" name="Shape"/>
            <p:cNvSpPr/>
            <p:nvPr/>
          </p:nvSpPr>
          <p:spPr>
            <a:xfrm rot="1800000">
              <a:off x="4364426" y="4125913"/>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5" name="Shape"/>
            <p:cNvSpPr/>
            <p:nvPr/>
          </p:nvSpPr>
          <p:spPr>
            <a:xfrm rot="1800000">
              <a:off x="4373950" y="1592262"/>
              <a:ext cx="1601789"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6" name="Shape"/>
            <p:cNvSpPr/>
            <p:nvPr/>
          </p:nvSpPr>
          <p:spPr>
            <a:xfrm rot="1800000">
              <a:off x="3621476" y="325437"/>
              <a:ext cx="1601788"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3921"/>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7" name="Shape"/>
            <p:cNvSpPr/>
            <p:nvPr/>
          </p:nvSpPr>
          <p:spPr>
            <a:xfrm rot="1800000">
              <a:off x="5107376" y="5383213"/>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5882"/>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28" name="Shape"/>
            <p:cNvSpPr/>
            <p:nvPr/>
          </p:nvSpPr>
          <p:spPr>
            <a:xfrm rot="1800000">
              <a:off x="262326" y="4202113"/>
              <a:ext cx="1262064" cy="13874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35"/>
                  </a:moveTo>
                  <a:lnTo>
                    <a:pt x="965" y="0"/>
                  </a:lnTo>
                  <a:lnTo>
                    <a:pt x="14815" y="0"/>
                  </a:lnTo>
                  <a:lnTo>
                    <a:pt x="21600" y="10800"/>
                  </a:lnTo>
                  <a:lnTo>
                    <a:pt x="14815" y="21600"/>
                  </a:lnTo>
                  <a:lnTo>
                    <a:pt x="12749" y="21595"/>
                  </a:lnTo>
                  <a:lnTo>
                    <a:pt x="0" y="1635"/>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29" name="Shape"/>
            <p:cNvSpPr/>
            <p:nvPr/>
          </p:nvSpPr>
          <p:spPr>
            <a:xfrm rot="1800000">
              <a:off x="668726" y="5402263"/>
              <a:ext cx="1601789"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0" name="Shape"/>
            <p:cNvSpPr/>
            <p:nvPr/>
          </p:nvSpPr>
          <p:spPr>
            <a:xfrm rot="1800000">
              <a:off x="697301" y="2849562"/>
              <a:ext cx="1601788"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1" name="Shape"/>
            <p:cNvSpPr/>
            <p:nvPr/>
          </p:nvSpPr>
          <p:spPr>
            <a:xfrm rot="1800000">
              <a:off x="1421201" y="4125913"/>
              <a:ext cx="1601788"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2" name="Shape"/>
            <p:cNvSpPr/>
            <p:nvPr/>
          </p:nvSpPr>
          <p:spPr>
            <a:xfrm rot="1800000">
              <a:off x="2154626" y="5411788"/>
              <a:ext cx="1601789"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3" name="Shape"/>
            <p:cNvSpPr/>
            <p:nvPr/>
          </p:nvSpPr>
          <p:spPr>
            <a:xfrm rot="1800000">
              <a:off x="2173676" y="2859087"/>
              <a:ext cx="1601789"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4" name="Shape"/>
            <p:cNvSpPr/>
            <p:nvPr/>
          </p:nvSpPr>
          <p:spPr>
            <a:xfrm rot="1800000">
              <a:off x="1440251" y="1563687"/>
              <a:ext cx="1601788"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47" y="0"/>
                  </a:moveTo>
                  <a:lnTo>
                    <a:pt x="0" y="10800"/>
                  </a:lnTo>
                  <a:lnTo>
                    <a:pt x="5347" y="21600"/>
                  </a:lnTo>
                  <a:lnTo>
                    <a:pt x="16253" y="21600"/>
                  </a:lnTo>
                  <a:lnTo>
                    <a:pt x="21600" y="10800"/>
                  </a:lnTo>
                  <a:lnTo>
                    <a:pt x="16253"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5" name="Shape"/>
            <p:cNvSpPr/>
            <p:nvPr/>
          </p:nvSpPr>
          <p:spPr>
            <a:xfrm rot="1800000">
              <a:off x="7452113" y="4144963"/>
              <a:ext cx="1600201"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10195"/>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6" name="Shape"/>
            <p:cNvSpPr/>
            <p:nvPr/>
          </p:nvSpPr>
          <p:spPr>
            <a:xfrm rot="1800000">
              <a:off x="8195064" y="5421313"/>
              <a:ext cx="1600200" cy="138906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7" name="Shape"/>
            <p:cNvSpPr/>
            <p:nvPr/>
          </p:nvSpPr>
          <p:spPr>
            <a:xfrm rot="1800000">
              <a:off x="8195064" y="2868612"/>
              <a:ext cx="1600200" cy="138906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352" y="0"/>
                  </a:moveTo>
                  <a:lnTo>
                    <a:pt x="0" y="10800"/>
                  </a:lnTo>
                  <a:lnTo>
                    <a:pt x="5352" y="21600"/>
                  </a:lnTo>
                  <a:lnTo>
                    <a:pt x="16248" y="21600"/>
                  </a:lnTo>
                  <a:lnTo>
                    <a:pt x="21600" y="10800"/>
                  </a:lnTo>
                  <a:lnTo>
                    <a:pt x="16248" y="0"/>
                  </a:lnTo>
                  <a:close/>
                </a:path>
              </a:pathLst>
            </a:custGeom>
            <a:solidFill>
              <a:srgbClr val="FFFFFF">
                <a:alpha val="7058"/>
              </a:srgbClr>
            </a:solidFill>
            <a:ln w="12700" cap="flat">
              <a:solidFill>
                <a:srgbClr val="FFFFFF">
                  <a:alpha val="7843"/>
                </a:srgbClr>
              </a:solidFill>
              <a:prstDash val="solid"/>
              <a:round/>
            </a:ln>
            <a:effectLst/>
          </p:spPr>
          <p:txBody>
            <a:bodyPr wrap="square" lIns="45719" tIns="45719" rIns="45719" bIns="45719" numCol="1" anchor="ctr">
              <a:noAutofit/>
            </a:bodyPr>
            <a:lstStyle/>
            <a:p>
              <a:pPr algn="ctr">
                <a:defRPr sz="1800">
                  <a:solidFill>
                    <a:srgbClr val="FFFFFF"/>
                  </a:solidFill>
                </a:defRPr>
              </a:pPr>
            </a:p>
          </p:txBody>
        </p:sp>
        <p:sp>
          <p:nvSpPr>
            <p:cNvPr id="38" name="Shape"/>
            <p:cNvSpPr/>
            <p:nvPr/>
          </p:nvSpPr>
          <p:spPr>
            <a:xfrm rot="1800000">
              <a:off x="8952300" y="4056063"/>
              <a:ext cx="1243015" cy="13874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6884" y="0"/>
                  </a:lnTo>
                  <a:lnTo>
                    <a:pt x="8235" y="62"/>
                  </a:lnTo>
                  <a:lnTo>
                    <a:pt x="21600" y="20631"/>
                  </a:lnTo>
                  <a:lnTo>
                    <a:pt x="20935" y="21600"/>
                  </a:lnTo>
                  <a:lnTo>
                    <a:pt x="6884" y="21600"/>
                  </a:lnTo>
                  <a:lnTo>
                    <a:pt x="0" y="10800"/>
                  </a:lnTo>
                  <a:close/>
                </a:path>
              </a:pathLst>
            </a:custGeom>
            <a:solidFill>
              <a:srgbClr val="FFFFFF">
                <a:alpha val="3921"/>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sp>
          <p:nvSpPr>
            <p:cNvPr id="39" name="Shape"/>
            <p:cNvSpPr/>
            <p:nvPr/>
          </p:nvSpPr>
          <p:spPr>
            <a:xfrm rot="1800000">
              <a:off x="8952301" y="1511299"/>
              <a:ext cx="1241425" cy="13890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5"/>
                  </a:moveTo>
                  <a:lnTo>
                    <a:pt x="6892" y="9"/>
                  </a:lnTo>
                  <a:lnTo>
                    <a:pt x="8384" y="0"/>
                  </a:lnTo>
                  <a:lnTo>
                    <a:pt x="21600" y="20590"/>
                  </a:lnTo>
                  <a:lnTo>
                    <a:pt x="20961" y="21600"/>
                  </a:lnTo>
                  <a:lnTo>
                    <a:pt x="6892" y="21600"/>
                  </a:lnTo>
                  <a:lnTo>
                    <a:pt x="0" y="10805"/>
                  </a:lnTo>
                  <a:close/>
                </a:path>
              </a:pathLst>
            </a:custGeom>
            <a:solidFill>
              <a:srgbClr val="FFFFFF">
                <a:alpha val="0"/>
              </a:srgbClr>
            </a:solidFill>
            <a:ln w="12700" cap="flat">
              <a:solidFill>
                <a:srgbClr val="FFFFFF">
                  <a:alpha val="12156"/>
                </a:srgbClr>
              </a:solidFill>
              <a:prstDash val="solid"/>
              <a:round/>
            </a:ln>
            <a:effectLst/>
          </p:spPr>
          <p:txBody>
            <a:bodyPr wrap="square" lIns="45719" tIns="45719" rIns="45719" bIns="45719" numCol="1" anchor="ctr">
              <a:noAutofit/>
            </a:bodyPr>
            <a:lstStyle/>
            <a:p>
              <a:pPr>
                <a:defRPr>
                  <a:latin typeface="Comic Sans MS"/>
                  <a:ea typeface="Comic Sans MS"/>
                  <a:cs typeface="Comic Sans MS"/>
                  <a:sym typeface="Comic Sans MS"/>
                </a:defRPr>
              </a:pPr>
            </a:p>
          </p:txBody>
        </p:sp>
      </p:grpSp>
      <p:sp>
        <p:nvSpPr>
          <p:cNvPr id="41" name="Rectangle"/>
          <p:cNvSpPr/>
          <p:nvPr/>
        </p:nvSpPr>
        <p:spPr>
          <a:xfrm>
            <a:off x="457200" y="333374"/>
            <a:ext cx="8229600" cy="6186489"/>
          </a:xfrm>
          <a:prstGeom prst="rect">
            <a:avLst/>
          </a:prstGeom>
          <a:solidFill>
            <a:srgbClr val="FFFFFF"/>
          </a:solidFill>
          <a:ln w="6350">
            <a:solidFill>
              <a:srgbClr val="000000"/>
            </a:solidFill>
          </a:ln>
        </p:spPr>
        <p:txBody>
          <a:bodyPr lIns="45719" rIns="45719" anchor="ctr"/>
          <a:lstStyle/>
          <a:p>
            <a:pPr algn="ctr">
              <a:defRPr sz="1800">
                <a:solidFill>
                  <a:srgbClr val="FFFFFF"/>
                </a:solidFill>
              </a:defRPr>
            </a:pPr>
          </a:p>
        </p:txBody>
      </p:sp>
      <p:sp>
        <p:nvSpPr>
          <p:cNvPr id="42" name="Rectangle"/>
          <p:cNvSpPr/>
          <p:nvPr/>
        </p:nvSpPr>
        <p:spPr>
          <a:xfrm>
            <a:off x="4560887" y="-22225"/>
            <a:ext cx="3679826" cy="700088"/>
          </a:xfrm>
          <a:prstGeom prst="rect">
            <a:avLst/>
          </a:prstGeom>
          <a:solidFill>
            <a:srgbClr val="F5F5F5"/>
          </a:solidFill>
          <a:ln w="15875">
            <a:solidFill>
              <a:srgbClr val="74A510"/>
            </a:solidFill>
          </a:ln>
        </p:spPr>
        <p:txBody>
          <a:bodyPr lIns="45719" rIns="45719" anchor="ctr"/>
          <a:lstStyle/>
          <a:p>
            <a:pPr algn="ctr">
              <a:defRPr sz="1800">
                <a:solidFill>
                  <a:srgbClr val="FFFFFF"/>
                </a:solidFill>
              </a:defRPr>
            </a:pPr>
          </a:p>
        </p:txBody>
      </p:sp>
      <p:sp>
        <p:nvSpPr>
          <p:cNvPr id="43" name="Rectangle"/>
          <p:cNvSpPr/>
          <p:nvPr/>
        </p:nvSpPr>
        <p:spPr>
          <a:xfrm>
            <a:off x="4649787" y="-22225"/>
            <a:ext cx="3505201" cy="623888"/>
          </a:xfrm>
          <a:prstGeom prst="rect">
            <a:avLst/>
          </a:prstGeom>
          <a:solidFill>
            <a:schemeClr val="accent2"/>
          </a:solidFill>
          <a:ln w="12700">
            <a:miter lim="400000"/>
          </a:ln>
        </p:spPr>
        <p:txBody>
          <a:bodyPr lIns="45719" rIns="45719" anchor="ctr"/>
          <a:lstStyle/>
          <a:p>
            <a:pPr algn="ctr">
              <a:defRPr sz="1800">
                <a:solidFill>
                  <a:srgbClr val="FFFFFF"/>
                </a:solidFill>
              </a:defRPr>
            </a:pPr>
          </a:p>
        </p:txBody>
      </p:sp>
      <p:sp>
        <p:nvSpPr>
          <p:cNvPr id="44" name="Title Text"/>
          <p:cNvSpPr txBox="1"/>
          <p:nvPr>
            <p:ph type="title"/>
          </p:nvPr>
        </p:nvSpPr>
        <p:spPr>
          <a:xfrm>
            <a:off x="457200" y="0"/>
            <a:ext cx="8229600" cy="1417638"/>
          </a:xfrm>
          <a:prstGeom prst="rect">
            <a:avLst/>
          </a:prstGeom>
          <a:ln w="12700">
            <a:miter lim="400000"/>
          </a:ln>
          <a:extLst>
            <a:ext uri="{C572A759-6A51-4108-AA02-DFA0A04FC94B}">
              <ma14:wrappingTextBoxFlag xmlns:ma14="http://schemas.microsoft.com/office/mac/drawingml/2011/main" val="1"/>
            </a:ext>
          </a:extLst>
        </p:spPr>
        <p:txBody>
          <a:bodyPr lIns="45719" rIns="45719" anchor="b"/>
          <a:lstStyle/>
          <a:p>
            <a:pPr/>
            <a:r>
              <a:t>Title Text</a:t>
            </a:r>
          </a:p>
        </p:txBody>
      </p:sp>
      <p:sp>
        <p:nvSpPr>
          <p:cNvPr id="45" name="Body Level One…"/>
          <p:cNvSpPr txBox="1"/>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46" name="Slide Number"/>
          <p:cNvSpPr txBox="1"/>
          <p:nvPr>
            <p:ph type="sldNum" sz="quarter" idx="2"/>
          </p:nvPr>
        </p:nvSpPr>
        <p:spPr>
          <a:xfrm>
            <a:off x="4649787" y="265429"/>
            <a:ext cx="273061" cy="281941"/>
          </a:xfrm>
          <a:prstGeom prst="rect">
            <a:avLst/>
          </a:prstGeom>
          <a:ln w="12700">
            <a:miter lim="400000"/>
          </a:ln>
        </p:spPr>
        <p:txBody>
          <a:bodyPr wrap="none" lIns="45719" rIns="45719" anchor="ctr">
            <a:spAutoFit/>
          </a:bodyPr>
          <a:lstStyle>
            <a:lvl1pPr>
              <a:defRPr sz="1200">
                <a:solidFill>
                  <a:srgbClr val="FEFEFE"/>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4000" u="none">
          <a:ln>
            <a:noFill/>
          </a:ln>
          <a:solidFill>
            <a:schemeClr val="accent1"/>
          </a:solidFill>
          <a:uFillTx/>
          <a:latin typeface="Century Gothic"/>
          <a:ea typeface="Century Gothic"/>
          <a:cs typeface="Century Gothic"/>
          <a:sym typeface="Century Gothic"/>
        </a:defRPr>
      </a:lvl1pPr>
      <a:lvl2pPr marL="0" marR="0" indent="0" algn="l" defTabSz="914400" rtl="0" latinLnBrk="0">
        <a:lnSpc>
          <a:spcPct val="100000"/>
        </a:lnSpc>
        <a:spcBef>
          <a:spcPts val="0"/>
        </a:spcBef>
        <a:spcAft>
          <a:spcPts val="0"/>
        </a:spcAft>
        <a:buClrTx/>
        <a:buSzTx/>
        <a:buFontTx/>
        <a:buNone/>
        <a:tabLst/>
        <a:defRPr b="0" baseline="0" cap="none" i="0" spc="0" strike="noStrike" sz="4000" u="none">
          <a:ln>
            <a:noFill/>
          </a:ln>
          <a:solidFill>
            <a:schemeClr val="accent1"/>
          </a:solidFill>
          <a:uFillTx/>
          <a:latin typeface="Century Gothic"/>
          <a:ea typeface="Century Gothic"/>
          <a:cs typeface="Century Gothic"/>
          <a:sym typeface="Century Gothic"/>
        </a:defRPr>
      </a:lvl2pPr>
      <a:lvl3pPr marL="0" marR="0" indent="0" algn="l" defTabSz="914400" rtl="0" latinLnBrk="0">
        <a:lnSpc>
          <a:spcPct val="100000"/>
        </a:lnSpc>
        <a:spcBef>
          <a:spcPts val="0"/>
        </a:spcBef>
        <a:spcAft>
          <a:spcPts val="0"/>
        </a:spcAft>
        <a:buClrTx/>
        <a:buSzTx/>
        <a:buFontTx/>
        <a:buNone/>
        <a:tabLst/>
        <a:defRPr b="0" baseline="0" cap="none" i="0" spc="0" strike="noStrike" sz="4000" u="none">
          <a:ln>
            <a:noFill/>
          </a:ln>
          <a:solidFill>
            <a:schemeClr val="accent1"/>
          </a:solidFill>
          <a:uFillTx/>
          <a:latin typeface="Century Gothic"/>
          <a:ea typeface="Century Gothic"/>
          <a:cs typeface="Century Gothic"/>
          <a:sym typeface="Century Gothic"/>
        </a:defRPr>
      </a:lvl3pPr>
      <a:lvl4pPr marL="0" marR="0" indent="0" algn="l" defTabSz="914400" rtl="0" latinLnBrk="0">
        <a:lnSpc>
          <a:spcPct val="100000"/>
        </a:lnSpc>
        <a:spcBef>
          <a:spcPts val="0"/>
        </a:spcBef>
        <a:spcAft>
          <a:spcPts val="0"/>
        </a:spcAft>
        <a:buClrTx/>
        <a:buSzTx/>
        <a:buFontTx/>
        <a:buNone/>
        <a:tabLst/>
        <a:defRPr b="0" baseline="0" cap="none" i="0" spc="0" strike="noStrike" sz="4000" u="none">
          <a:ln>
            <a:noFill/>
          </a:ln>
          <a:solidFill>
            <a:schemeClr val="accent1"/>
          </a:solidFill>
          <a:uFillTx/>
          <a:latin typeface="Century Gothic"/>
          <a:ea typeface="Century Gothic"/>
          <a:cs typeface="Century Gothic"/>
          <a:sym typeface="Century Gothic"/>
        </a:defRPr>
      </a:lvl4pPr>
      <a:lvl5pPr marL="0" marR="0" indent="0" algn="l" defTabSz="914400" rtl="0" latinLnBrk="0">
        <a:lnSpc>
          <a:spcPct val="100000"/>
        </a:lnSpc>
        <a:spcBef>
          <a:spcPts val="0"/>
        </a:spcBef>
        <a:spcAft>
          <a:spcPts val="0"/>
        </a:spcAft>
        <a:buClrTx/>
        <a:buSzTx/>
        <a:buFontTx/>
        <a:buNone/>
        <a:tabLst/>
        <a:defRPr b="0" baseline="0" cap="none" i="0" spc="0" strike="noStrike" sz="4000" u="none">
          <a:ln>
            <a:noFill/>
          </a:ln>
          <a:solidFill>
            <a:schemeClr val="accent1"/>
          </a:solidFill>
          <a:uFillTx/>
          <a:latin typeface="Century Gothic"/>
          <a:ea typeface="Century Gothic"/>
          <a:cs typeface="Century Gothic"/>
          <a:sym typeface="Century Gothic"/>
        </a:defRPr>
      </a:lvl5pPr>
      <a:lvl6pPr marL="0" marR="0" indent="457200" algn="l" defTabSz="914400" rtl="0" latinLnBrk="0">
        <a:lnSpc>
          <a:spcPct val="100000"/>
        </a:lnSpc>
        <a:spcBef>
          <a:spcPts val="0"/>
        </a:spcBef>
        <a:spcAft>
          <a:spcPts val="0"/>
        </a:spcAft>
        <a:buClrTx/>
        <a:buSzTx/>
        <a:buFontTx/>
        <a:buNone/>
        <a:tabLst/>
        <a:defRPr b="0" baseline="0" cap="none" i="0" spc="0" strike="noStrike" sz="4000" u="none">
          <a:ln>
            <a:noFill/>
          </a:ln>
          <a:solidFill>
            <a:schemeClr val="accent1"/>
          </a:solidFill>
          <a:uFillTx/>
          <a:latin typeface="Century Gothic"/>
          <a:ea typeface="Century Gothic"/>
          <a:cs typeface="Century Gothic"/>
          <a:sym typeface="Century Gothic"/>
        </a:defRPr>
      </a:lvl6pPr>
      <a:lvl7pPr marL="0" marR="0" indent="914400" algn="l" defTabSz="914400" rtl="0" latinLnBrk="0">
        <a:lnSpc>
          <a:spcPct val="100000"/>
        </a:lnSpc>
        <a:spcBef>
          <a:spcPts val="0"/>
        </a:spcBef>
        <a:spcAft>
          <a:spcPts val="0"/>
        </a:spcAft>
        <a:buClrTx/>
        <a:buSzTx/>
        <a:buFontTx/>
        <a:buNone/>
        <a:tabLst/>
        <a:defRPr b="0" baseline="0" cap="none" i="0" spc="0" strike="noStrike" sz="4000" u="none">
          <a:ln>
            <a:noFill/>
          </a:ln>
          <a:solidFill>
            <a:schemeClr val="accent1"/>
          </a:solidFill>
          <a:uFillTx/>
          <a:latin typeface="Century Gothic"/>
          <a:ea typeface="Century Gothic"/>
          <a:cs typeface="Century Gothic"/>
          <a:sym typeface="Century Gothic"/>
        </a:defRPr>
      </a:lvl7pPr>
      <a:lvl8pPr marL="0" marR="0" indent="1371600" algn="l" defTabSz="914400" rtl="0" latinLnBrk="0">
        <a:lnSpc>
          <a:spcPct val="100000"/>
        </a:lnSpc>
        <a:spcBef>
          <a:spcPts val="0"/>
        </a:spcBef>
        <a:spcAft>
          <a:spcPts val="0"/>
        </a:spcAft>
        <a:buClrTx/>
        <a:buSzTx/>
        <a:buFontTx/>
        <a:buNone/>
        <a:tabLst/>
        <a:defRPr b="0" baseline="0" cap="none" i="0" spc="0" strike="noStrike" sz="4000" u="none">
          <a:ln>
            <a:noFill/>
          </a:ln>
          <a:solidFill>
            <a:schemeClr val="accent1"/>
          </a:solidFill>
          <a:uFillTx/>
          <a:latin typeface="Century Gothic"/>
          <a:ea typeface="Century Gothic"/>
          <a:cs typeface="Century Gothic"/>
          <a:sym typeface="Century Gothic"/>
        </a:defRPr>
      </a:lvl8pPr>
      <a:lvl9pPr marL="0" marR="0" indent="1828800" algn="l" defTabSz="914400" rtl="0" latinLnBrk="0">
        <a:lnSpc>
          <a:spcPct val="100000"/>
        </a:lnSpc>
        <a:spcBef>
          <a:spcPts val="0"/>
        </a:spcBef>
        <a:spcAft>
          <a:spcPts val="0"/>
        </a:spcAft>
        <a:buClrTx/>
        <a:buSzTx/>
        <a:buFontTx/>
        <a:buNone/>
        <a:tabLst/>
        <a:defRPr b="0" baseline="0" cap="none" i="0" spc="0" strike="noStrike" sz="4000" u="none">
          <a:ln>
            <a:noFill/>
          </a:ln>
          <a:solidFill>
            <a:schemeClr val="accent1"/>
          </a:solidFill>
          <a:uFillTx/>
          <a:latin typeface="Century Gothic"/>
          <a:ea typeface="Century Gothic"/>
          <a:cs typeface="Century Gothic"/>
          <a:sym typeface="Century Gothic"/>
        </a:defRPr>
      </a:lvl9pPr>
    </p:titleStyle>
    <p:bodyStyle>
      <a:lvl1pPr marL="342900" marR="0" indent="-273050" algn="l" defTabSz="914400" rtl="0" latinLnBrk="0">
        <a:lnSpc>
          <a:spcPct val="100000"/>
        </a:lnSpc>
        <a:spcBef>
          <a:spcPts val="500"/>
        </a:spcBef>
        <a:spcAft>
          <a:spcPts val="0"/>
        </a:spcAft>
        <a:buClr>
          <a:schemeClr val="accent1"/>
        </a:buClr>
        <a:buSzPct val="76000"/>
        <a:buFontTx/>
        <a:buChar char=""/>
        <a:tabLst/>
        <a:defRPr b="0" baseline="0" cap="none" i="0" spc="0" strike="noStrike" sz="2400" u="none">
          <a:ln>
            <a:noFill/>
          </a:ln>
          <a:solidFill>
            <a:srgbClr val="3E3D2D"/>
          </a:solidFill>
          <a:uFillTx/>
          <a:latin typeface="Century Gothic"/>
          <a:ea typeface="Century Gothic"/>
          <a:cs typeface="Century Gothic"/>
          <a:sym typeface="Century Gothic"/>
        </a:defRPr>
      </a:lvl1pPr>
      <a:lvl2pPr marL="664585" marR="0" indent="-297872" algn="l" defTabSz="914400" rtl="0" latinLnBrk="0">
        <a:lnSpc>
          <a:spcPct val="100000"/>
        </a:lnSpc>
        <a:spcBef>
          <a:spcPts val="500"/>
        </a:spcBef>
        <a:spcAft>
          <a:spcPts val="0"/>
        </a:spcAft>
        <a:buClr>
          <a:schemeClr val="accent1"/>
        </a:buClr>
        <a:buSzPct val="76000"/>
        <a:buFontTx/>
        <a:buChar char=""/>
        <a:tabLst/>
        <a:defRPr b="0" baseline="0" cap="none" i="0" spc="0" strike="noStrike" sz="2400" u="none">
          <a:ln>
            <a:noFill/>
          </a:ln>
          <a:solidFill>
            <a:srgbClr val="3E3D2D"/>
          </a:solidFill>
          <a:uFillTx/>
          <a:latin typeface="Century Gothic"/>
          <a:ea typeface="Century Gothic"/>
          <a:cs typeface="Century Gothic"/>
          <a:sym typeface="Century Gothic"/>
        </a:defRPr>
      </a:lvl2pPr>
      <a:lvl3pPr marL="960119" marR="0" indent="-274319" algn="l" defTabSz="914400" rtl="0" latinLnBrk="0">
        <a:lnSpc>
          <a:spcPct val="100000"/>
        </a:lnSpc>
        <a:spcBef>
          <a:spcPts val="500"/>
        </a:spcBef>
        <a:spcAft>
          <a:spcPts val="0"/>
        </a:spcAft>
        <a:buClr>
          <a:schemeClr val="accent1"/>
        </a:buClr>
        <a:buSzPct val="76000"/>
        <a:buFontTx/>
        <a:buChar char=""/>
        <a:tabLst/>
        <a:defRPr b="0" baseline="0" cap="none" i="0" spc="0" strike="noStrike" sz="2400" u="none">
          <a:ln>
            <a:noFill/>
          </a:ln>
          <a:solidFill>
            <a:srgbClr val="3E3D2D"/>
          </a:solidFill>
          <a:uFillTx/>
          <a:latin typeface="Century Gothic"/>
          <a:ea typeface="Century Gothic"/>
          <a:cs typeface="Century Gothic"/>
          <a:sym typeface="Century Gothic"/>
        </a:defRPr>
      </a:lvl3pPr>
      <a:lvl4pPr marL="1200150" marR="0" indent="-304800" algn="l" defTabSz="914400" rtl="0" latinLnBrk="0">
        <a:lnSpc>
          <a:spcPct val="100000"/>
        </a:lnSpc>
        <a:spcBef>
          <a:spcPts val="500"/>
        </a:spcBef>
        <a:spcAft>
          <a:spcPts val="0"/>
        </a:spcAft>
        <a:buClr>
          <a:schemeClr val="accent1"/>
        </a:buClr>
        <a:buSzPct val="76000"/>
        <a:buFontTx/>
        <a:buChar char=""/>
        <a:tabLst/>
        <a:defRPr b="0" baseline="0" cap="none" i="0" spc="0" strike="noStrike" sz="2400" u="none">
          <a:ln>
            <a:noFill/>
          </a:ln>
          <a:solidFill>
            <a:srgbClr val="3E3D2D"/>
          </a:solidFill>
          <a:uFillTx/>
          <a:latin typeface="Century Gothic"/>
          <a:ea typeface="Century Gothic"/>
          <a:cs typeface="Century Gothic"/>
          <a:sym typeface="Century Gothic"/>
        </a:defRPr>
      </a:lvl4pPr>
      <a:lvl5pPr marL="1439862" marR="0" indent="-342900" algn="l" defTabSz="914400" rtl="0" latinLnBrk="0">
        <a:lnSpc>
          <a:spcPct val="100000"/>
        </a:lnSpc>
        <a:spcBef>
          <a:spcPts val="500"/>
        </a:spcBef>
        <a:spcAft>
          <a:spcPts val="0"/>
        </a:spcAft>
        <a:buClr>
          <a:schemeClr val="accent1"/>
        </a:buClr>
        <a:buSzPct val="76000"/>
        <a:buFontTx/>
        <a:buChar char=""/>
        <a:tabLst/>
        <a:defRPr b="0" baseline="0" cap="none" i="0" spc="0" strike="noStrike" sz="2400" u="none">
          <a:ln>
            <a:noFill/>
          </a:ln>
          <a:solidFill>
            <a:srgbClr val="3E3D2D"/>
          </a:solidFill>
          <a:uFillTx/>
          <a:latin typeface="Century Gothic"/>
          <a:ea typeface="Century Gothic"/>
          <a:cs typeface="Century Gothic"/>
          <a:sym typeface="Century Gothic"/>
        </a:defRPr>
      </a:lvl5pPr>
      <a:lvl6pPr marL="1897062" marR="0" indent="-342900" algn="l" defTabSz="914400" rtl="0" latinLnBrk="0">
        <a:lnSpc>
          <a:spcPct val="100000"/>
        </a:lnSpc>
        <a:spcBef>
          <a:spcPts val="500"/>
        </a:spcBef>
        <a:spcAft>
          <a:spcPts val="0"/>
        </a:spcAft>
        <a:buClr>
          <a:schemeClr val="accent1"/>
        </a:buClr>
        <a:buSzPct val="76000"/>
        <a:buFont typeface="Wingdings 2"/>
        <a:buChar char=""/>
        <a:tabLst/>
        <a:defRPr b="0" baseline="0" cap="none" i="0" spc="0" strike="noStrike" sz="2400" u="none">
          <a:ln>
            <a:noFill/>
          </a:ln>
          <a:solidFill>
            <a:srgbClr val="3E3D2D"/>
          </a:solidFill>
          <a:uFillTx/>
          <a:latin typeface="Century Gothic"/>
          <a:ea typeface="Century Gothic"/>
          <a:cs typeface="Century Gothic"/>
          <a:sym typeface="Century Gothic"/>
        </a:defRPr>
      </a:lvl6pPr>
      <a:lvl7pPr marL="2354262" marR="0" indent="-342900" algn="l" defTabSz="914400" rtl="0" latinLnBrk="0">
        <a:lnSpc>
          <a:spcPct val="100000"/>
        </a:lnSpc>
        <a:spcBef>
          <a:spcPts val="500"/>
        </a:spcBef>
        <a:spcAft>
          <a:spcPts val="0"/>
        </a:spcAft>
        <a:buClr>
          <a:schemeClr val="accent1"/>
        </a:buClr>
        <a:buSzPct val="76000"/>
        <a:buFont typeface="Wingdings 2"/>
        <a:buChar char=""/>
        <a:tabLst/>
        <a:defRPr b="0" baseline="0" cap="none" i="0" spc="0" strike="noStrike" sz="2400" u="none">
          <a:ln>
            <a:noFill/>
          </a:ln>
          <a:solidFill>
            <a:srgbClr val="3E3D2D"/>
          </a:solidFill>
          <a:uFillTx/>
          <a:latin typeface="Century Gothic"/>
          <a:ea typeface="Century Gothic"/>
          <a:cs typeface="Century Gothic"/>
          <a:sym typeface="Century Gothic"/>
        </a:defRPr>
      </a:lvl7pPr>
      <a:lvl8pPr marL="2811462" marR="0" indent="-342900" algn="l" defTabSz="914400" rtl="0" latinLnBrk="0">
        <a:lnSpc>
          <a:spcPct val="100000"/>
        </a:lnSpc>
        <a:spcBef>
          <a:spcPts val="500"/>
        </a:spcBef>
        <a:spcAft>
          <a:spcPts val="0"/>
        </a:spcAft>
        <a:buClr>
          <a:schemeClr val="accent1"/>
        </a:buClr>
        <a:buSzPct val="76000"/>
        <a:buFont typeface="Wingdings 2"/>
        <a:buChar char=""/>
        <a:tabLst/>
        <a:defRPr b="0" baseline="0" cap="none" i="0" spc="0" strike="noStrike" sz="2400" u="none">
          <a:ln>
            <a:noFill/>
          </a:ln>
          <a:solidFill>
            <a:srgbClr val="3E3D2D"/>
          </a:solidFill>
          <a:uFillTx/>
          <a:latin typeface="Century Gothic"/>
          <a:ea typeface="Century Gothic"/>
          <a:cs typeface="Century Gothic"/>
          <a:sym typeface="Century Gothic"/>
        </a:defRPr>
      </a:lvl8pPr>
      <a:lvl9pPr marL="3268662" marR="0" indent="-342900" algn="l" defTabSz="914400" rtl="0" latinLnBrk="0">
        <a:lnSpc>
          <a:spcPct val="100000"/>
        </a:lnSpc>
        <a:spcBef>
          <a:spcPts val="500"/>
        </a:spcBef>
        <a:spcAft>
          <a:spcPts val="0"/>
        </a:spcAft>
        <a:buClr>
          <a:schemeClr val="accent1"/>
        </a:buClr>
        <a:buSzPct val="76000"/>
        <a:buFont typeface="Wingdings 2"/>
        <a:buChar char=""/>
        <a:tabLst/>
        <a:defRPr b="0" baseline="0" cap="none" i="0" spc="0" strike="noStrike" sz="2400" u="none">
          <a:ln>
            <a:noFill/>
          </a:ln>
          <a:solidFill>
            <a:srgbClr val="3E3D2D"/>
          </a:solidFill>
          <a:uFillTx/>
          <a:latin typeface="Century Gothic"/>
          <a:ea typeface="Century Gothic"/>
          <a:cs typeface="Century Gothic"/>
          <a:sym typeface="Century Gothic"/>
        </a:defRPr>
      </a:lvl9pPr>
    </p:bodyStyle>
    <p:otherStyle>
      <a:lvl1pPr marL="0" marR="0" indent="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entury Gothic"/>
        </a:defRPr>
      </a:lvl1pPr>
      <a:lvl2pPr marL="0" marR="0" indent="45720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entury Gothic"/>
        </a:defRPr>
      </a:lvl2pPr>
      <a:lvl3pPr marL="0" marR="0" indent="91440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entury Gothic"/>
        </a:defRPr>
      </a:lvl3pPr>
      <a:lvl4pPr marL="0" marR="0" indent="137160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entury Gothic"/>
        </a:defRPr>
      </a:lvl4pPr>
      <a:lvl5pPr marL="0" marR="0" indent="182880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entury Gothic"/>
        </a:defRPr>
      </a:lvl5pPr>
      <a:lvl6pPr marL="0" marR="0" indent="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entury Gothic"/>
        </a:defRPr>
      </a:lvl6pPr>
      <a:lvl7pPr marL="0" marR="0" indent="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entury Gothic"/>
        </a:defRPr>
      </a:lvl7pPr>
      <a:lvl8pPr marL="0" marR="0" indent="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entury Gothic"/>
        </a:defRPr>
      </a:lvl8pPr>
      <a:lvl9pPr marL="0" marR="0" indent="0" algn="l" defTabSz="914400" rtl="0" latinLnBrk="0">
        <a:lnSpc>
          <a:spcPct val="100000"/>
        </a:lnSpc>
        <a:spcBef>
          <a:spcPts val="0"/>
        </a:spcBef>
        <a:spcAft>
          <a:spcPts val="0"/>
        </a:spcAft>
        <a:buClrTx/>
        <a:buSzTx/>
        <a:buFontTx/>
        <a:buNone/>
        <a:tabLst/>
        <a:defRPr b="0" baseline="0" cap="none" i="0" spc="0" strike="noStrike" sz="1200" u="none">
          <a:ln>
            <a:noFill/>
          </a:ln>
          <a:solidFill>
            <a:schemeClr val="tx1"/>
          </a:solidFill>
          <a:uFillTx/>
          <a:latin typeface="+mn-lt"/>
          <a:ea typeface="+mn-ea"/>
          <a:cs typeface="+mn-cs"/>
          <a:sym typeface="Century Gothic"/>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slide" Target="slide34.xml"/><Relationship Id="rId3" Type="http://schemas.openxmlformats.org/officeDocument/2006/relationships/slide" Target="slide32.xml"/><Relationship Id="rId4" Type="http://schemas.openxmlformats.org/officeDocument/2006/relationships/slide" Target="slide30.xml"/><Relationship Id="rId5" Type="http://schemas.openxmlformats.org/officeDocument/2006/relationships/slide" Target="slide28.xml"/><Relationship Id="rId6" Type="http://schemas.openxmlformats.org/officeDocument/2006/relationships/slide" Target="slide26.xml"/><Relationship Id="rId7" Type="http://schemas.openxmlformats.org/officeDocument/2006/relationships/slide" Target="slide24.xml"/><Relationship Id="rId8" Type="http://schemas.openxmlformats.org/officeDocument/2006/relationships/slide" Target="slide22.xml"/><Relationship Id="rId9" Type="http://schemas.openxmlformats.org/officeDocument/2006/relationships/slide" Target="slide20.xml"/><Relationship Id="rId10" Type="http://schemas.openxmlformats.org/officeDocument/2006/relationships/slide" Target="slide18.xml"/><Relationship Id="rId11" Type="http://schemas.openxmlformats.org/officeDocument/2006/relationships/slide" Target="slide16.xml"/><Relationship Id="rId12" Type="http://schemas.openxmlformats.org/officeDocument/2006/relationships/slide" Target="slide14.xml"/><Relationship Id="rId13" Type="http://schemas.openxmlformats.org/officeDocument/2006/relationships/slide" Target="slide12.xml"/><Relationship Id="rId14" Type="http://schemas.openxmlformats.org/officeDocument/2006/relationships/slide" Target="slide10.xml"/><Relationship Id="rId15" Type="http://schemas.openxmlformats.org/officeDocument/2006/relationships/slide" Target="slide8.xml"/><Relationship Id="rId16" Type="http://schemas.openxmlformats.org/officeDocument/2006/relationships/slide" Target="slide6.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png"/><Relationship Id="rId3" Type="http://schemas.openxmlformats.org/officeDocument/2006/relationships/slide" Target="slide7.xml"/><Relationship Id="rId4" Type="http://schemas.openxmlformats.org/officeDocument/2006/relationships/slide" Target="slide36.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 Id="rId3" Type="http://schemas.openxmlformats.org/officeDocument/2006/relationships/slide" Target="slide9.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 Id="rId3" Type="http://schemas.openxmlformats.org/officeDocument/2006/relationships/slide" Target="slide11.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 Id="rId3" Type="http://schemas.openxmlformats.org/officeDocument/2006/relationships/audio" Target="../media/media1.wav"/><Relationship Id="rId4" Type="http://schemas.microsoft.com/office/2007/relationships/media" Target="../media/media1.wav"/><Relationship Id="rId5" Type="http://schemas.openxmlformats.org/officeDocument/2006/relationships/image" Target="../media/image6.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 Id="rId3" Type="http://schemas.openxmlformats.org/officeDocument/2006/relationships/slide" Target="slide25.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2.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6.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 Target="slide37.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2" name="In Text Citations in APA"/>
          <p:cNvSpPr txBox="1"/>
          <p:nvPr>
            <p:ph type="title" idx="4294967295"/>
          </p:nvPr>
        </p:nvSpPr>
        <p:spPr>
          <a:xfrm>
            <a:off x="4733925" y="2708275"/>
            <a:ext cx="3313113" cy="1701800"/>
          </a:xfrm>
          <a:prstGeom prst="rect">
            <a:avLst/>
          </a:prstGeom>
        </p:spPr>
        <p:txBody>
          <a:bodyPr>
            <a:normAutofit fontScale="100000" lnSpcReduction="0"/>
          </a:bodyPr>
          <a:lstStyle>
            <a:lvl1pPr>
              <a:defRPr sz="3200"/>
            </a:lvl1pPr>
          </a:lstStyle>
          <a:p>
            <a:pPr/>
            <a:r>
              <a:t>In Text Citations in APA</a:t>
            </a:r>
          </a:p>
        </p:txBody>
      </p:sp>
      <p:sp>
        <p:nvSpPr>
          <p:cNvPr id="443" name="Watch a brief tutorial and then play a game!"/>
          <p:cNvSpPr txBox="1"/>
          <p:nvPr>
            <p:ph type="body" sz="quarter" idx="4294967295"/>
          </p:nvPr>
        </p:nvSpPr>
        <p:spPr>
          <a:xfrm>
            <a:off x="4733925" y="4421187"/>
            <a:ext cx="3309938" cy="1260476"/>
          </a:xfrm>
          <a:prstGeom prst="rect">
            <a:avLst/>
          </a:prstGeom>
        </p:spPr>
        <p:txBody>
          <a:bodyPr>
            <a:normAutofit fontScale="100000" lnSpcReduction="0"/>
          </a:bodyPr>
          <a:lstStyle>
            <a:lvl1pPr marL="0" indent="0">
              <a:spcBef>
                <a:spcPts val="400"/>
              </a:spcBef>
              <a:buSzTx/>
              <a:buFont typeface="Wingdings 2"/>
              <a:buNone/>
              <a:defRPr sz="1800">
                <a:solidFill>
                  <a:srgbClr val="424242"/>
                </a:solidFill>
              </a:defRPr>
            </a:lvl1pPr>
          </a:lstStyle>
          <a:p>
            <a:pPr/>
            <a:r>
              <a:t>Watch a brief tutorial and then play a game!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0" presetID="19" grpId="1" fill="hold">
                                  <p:stCondLst>
                                    <p:cond delay="0"/>
                                  </p:stCondLst>
                                  <p:iterate type="el" backwards="0">
                                    <p:tmAbs val="0"/>
                                  </p:iterate>
                                  <p:childTnLst>
                                    <p:set>
                                      <p:cBhvr>
                                        <p:cTn id="6" fill="hold"/>
                                        <p:tgtEl>
                                          <p:spTgt spid="443">
                                            <p:bg/>
                                          </p:spTgt>
                                        </p:tgtEl>
                                        <p:attrNameLst>
                                          <p:attrName>style.visibility</p:attrName>
                                        </p:attrNameLst>
                                      </p:cBhvr>
                                      <p:to>
                                        <p:strVal val="visible"/>
                                      </p:to>
                                    </p:set>
                                    <p:anim calcmode="lin" valueType="num">
                                      <p:cBhvr>
                                        <p:cTn id="7" dur="500" fill="hold"/>
                                        <p:tgtEl>
                                          <p:spTgt spid="443">
                                            <p:bg/>
                                          </p:spTgt>
                                        </p:tgtEl>
                                        <p:attrNameLst>
                                          <p:attrName>ppt_w</p:attrName>
                                        </p:attrNameLst>
                                      </p:cBhvr>
                                      <p:tavLst>
                                        <p:tav tm="0" fmla="#ppt_w*sin(2.5*pi*$)">
                                          <p:val>
                                            <p:fltVal val="0"/>
                                          </p:val>
                                        </p:tav>
                                        <p:tav tm="100000">
                                          <p:val>
                                            <p:fltVal val="1"/>
                                          </p:val>
                                        </p:tav>
                                      </p:tavLst>
                                    </p:anim>
                                    <p:anim calcmode="lin" valueType="num">
                                      <p:cBhvr>
                                        <p:cTn id="8" dur="500" fill="hold"/>
                                        <p:tgtEl>
                                          <p:spTgt spid="443">
                                            <p:bg/>
                                          </p:spTgt>
                                        </p:tgtEl>
                                        <p:attrNameLst>
                                          <p:attrName>ppt_h</p:attrName>
                                        </p:attrNameLst>
                                      </p:cBhvr>
                                      <p:tavLst>
                                        <p:tav tm="0">
                                          <p:val>
                                            <p:strVal val="#ppt_h"/>
                                          </p:val>
                                        </p:tav>
                                        <p:tav tm="100000">
                                          <p:val>
                                            <p:strVal val="#ppt_h"/>
                                          </p:val>
                                        </p:tav>
                                      </p:tavLst>
                                    </p:anim>
                                  </p:childTnLst>
                                </p:cTn>
                              </p:par>
                              <p:par>
                                <p:cTn id="9" presetClass="entr" nodeType="withEffect" presetSubtype="10" presetID="19" grpId="1" fill="hold">
                                  <p:stCondLst>
                                    <p:cond delay="0"/>
                                  </p:stCondLst>
                                  <p:iterate type="el" backwards="0">
                                    <p:tmAbs val="0"/>
                                  </p:iterate>
                                  <p:childTnLst>
                                    <p:set>
                                      <p:cBhvr>
                                        <p:cTn id="10" fill="hold"/>
                                        <p:tgtEl>
                                          <p:spTgt spid="443">
                                            <p:txEl>
                                              <p:pRg st="0" end="0"/>
                                            </p:txEl>
                                          </p:spTgt>
                                        </p:tgtEl>
                                        <p:attrNameLst>
                                          <p:attrName>style.visibility</p:attrName>
                                        </p:attrNameLst>
                                      </p:cBhvr>
                                      <p:to>
                                        <p:strVal val="visible"/>
                                      </p:to>
                                    </p:set>
                                    <p:animEffect filter="fade" transition="in">
                                      <p:cBhvr>
                                        <p:cTn id="11" dur="500" fill="hold"/>
                                        <p:tgtEl>
                                          <p:spTgt spid="443">
                                            <p:txEl>
                                              <p:pRg st="0" end="0"/>
                                            </p:txEl>
                                          </p:spTgt>
                                        </p:tgtEl>
                                      </p:cBhvr>
                                    </p:animEffect>
                                    <p:anim calcmode="lin" valueType="num">
                                      <p:cBhvr>
                                        <p:cTn id="12" dur="500" fill="hold"/>
                                        <p:tgtEl>
                                          <p:spTgt spid="443">
                                            <p:txEl>
                                              <p:pRg st="0" end="0"/>
                                            </p:txEl>
                                          </p:spTgt>
                                        </p:tgtEl>
                                        <p:attrNameLst>
                                          <p:attrName>ppt_w</p:attrName>
                                        </p:attrNameLst>
                                      </p:cBhvr>
                                      <p:tavLst>
                                        <p:tav tm="0" fmla="#ppt_w*sin(2.5*pi*$)">
                                          <p:val>
                                            <p:fltVal val="0"/>
                                          </p:val>
                                        </p:tav>
                                        <p:tav tm="100000">
                                          <p:val>
                                            <p:fltVal val="1"/>
                                          </p:val>
                                        </p:tav>
                                      </p:tavLst>
                                    </p:anim>
                                    <p:anim calcmode="lin" valueType="num">
                                      <p:cBhvr>
                                        <p:cTn id="13" dur="500" fill="hold"/>
                                        <p:tgtEl>
                                          <p:spTgt spid="443">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43" grpId="1"/>
    </p:bldLst>
  </p:timing>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45" name="If you haven’t done so already, please view this PowerPoint in Slide Show view."/>
          <p:cNvSpPr txBox="1"/>
          <p:nvPr>
            <p:ph type="title" idx="4294967295"/>
          </p:nvPr>
        </p:nvSpPr>
        <p:spPr>
          <a:xfrm>
            <a:off x="1066800" y="685800"/>
            <a:ext cx="7024688" cy="2819400"/>
          </a:xfrm>
          <a:prstGeom prst="rect">
            <a:avLst/>
          </a:prstGeom>
        </p:spPr>
        <p:txBody>
          <a:bodyPr>
            <a:normAutofit fontScale="100000" lnSpcReduction="0"/>
          </a:bodyPr>
          <a:lstStyle/>
          <a:p>
            <a:pPr/>
            <a:r>
              <a:t>If you haven’t done so already, please view this PowerPoint in Slide Show view.</a:t>
            </a:r>
          </a:p>
        </p:txBody>
      </p:sp>
      <p:pic>
        <p:nvPicPr>
          <p:cNvPr id="446" name="image.png" descr="image.png"/>
          <p:cNvPicPr>
            <a:picLocks noChangeAspect="1"/>
          </p:cNvPicPr>
          <p:nvPr/>
        </p:nvPicPr>
        <p:blipFill>
          <a:blip r:embed="rId2">
            <a:extLst/>
          </a:blip>
          <a:srcRect l="77270" t="97453" r="0" b="0"/>
          <a:stretch>
            <a:fillRect/>
          </a:stretch>
        </p:blipFill>
        <p:spPr>
          <a:xfrm>
            <a:off x="4814887" y="5526087"/>
            <a:ext cx="2816226" cy="249238"/>
          </a:xfrm>
          <a:prstGeom prst="rect">
            <a:avLst/>
          </a:prstGeom>
          <a:ln w="12700">
            <a:miter lim="400000"/>
          </a:ln>
        </p:spPr>
      </p:pic>
      <p:sp>
        <p:nvSpPr>
          <p:cNvPr id="447" name="Click F5 to start the show.…"/>
          <p:cNvSpPr txBox="1"/>
          <p:nvPr/>
        </p:nvSpPr>
        <p:spPr>
          <a:xfrm>
            <a:off x="1143000" y="3581399"/>
            <a:ext cx="7924800" cy="23266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571500" indent="-571500">
              <a:buSzPct val="100000"/>
              <a:buFont typeface="Arial"/>
              <a:buChar char="•"/>
              <a:defRPr sz="3600"/>
            </a:pPr>
            <a:r>
              <a:t>Click F5 to start the show.</a:t>
            </a:r>
          </a:p>
          <a:p>
            <a:pPr marL="571500" indent="-571500">
              <a:buSzPct val="100000"/>
              <a:buFont typeface="Arial"/>
              <a:buChar char="•"/>
              <a:defRPr sz="3600"/>
            </a:pPr>
            <a:r>
              <a:t>Or click this icon at the bottom of your screen.</a:t>
            </a:r>
          </a:p>
        </p:txBody>
      </p:sp>
      <p:sp>
        <p:nvSpPr>
          <p:cNvPr id="448" name="Shape"/>
          <p:cNvSpPr/>
          <p:nvPr/>
        </p:nvSpPr>
        <p:spPr>
          <a:xfrm>
            <a:off x="5486400" y="5200650"/>
            <a:ext cx="152401" cy="3254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6542"/>
                </a:moveTo>
                <a:lnTo>
                  <a:pt x="5400" y="16542"/>
                </a:lnTo>
                <a:lnTo>
                  <a:pt x="5400" y="0"/>
                </a:lnTo>
                <a:lnTo>
                  <a:pt x="16200" y="0"/>
                </a:lnTo>
                <a:lnTo>
                  <a:pt x="16200" y="16542"/>
                </a:lnTo>
                <a:lnTo>
                  <a:pt x="21600" y="16542"/>
                </a:lnTo>
                <a:lnTo>
                  <a:pt x="10800" y="21600"/>
                </a:lnTo>
                <a:close/>
              </a:path>
            </a:pathLst>
          </a:custGeom>
          <a:solidFill>
            <a:schemeClr val="accent1"/>
          </a:solidFill>
          <a:ln w="15875">
            <a:solidFill>
              <a:srgbClr val="6B9100"/>
            </a:solidFill>
          </a:ln>
        </p:spPr>
        <p:txBody>
          <a:bodyPr lIns="45719" rIns="45719" anchor="ctr"/>
          <a:lstStyle/>
          <a:p>
            <a:pPr algn="ctr">
              <a:defRPr sz="1800">
                <a:solidFill>
                  <a:srgbClr val="FFFFFF"/>
                </a:solidFill>
              </a:defRPr>
            </a:pP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0" name="In text citations"/>
          <p:cNvSpPr txBox="1"/>
          <p:nvPr>
            <p:ph type="title" idx="4294967295"/>
          </p:nvPr>
        </p:nvSpPr>
        <p:spPr>
          <a:xfrm>
            <a:off x="1042987" y="1027112"/>
            <a:ext cx="7024688" cy="1143001"/>
          </a:xfrm>
          <a:prstGeom prst="rect">
            <a:avLst/>
          </a:prstGeom>
        </p:spPr>
        <p:txBody>
          <a:bodyPr>
            <a:normAutofit fontScale="100000" lnSpcReduction="0"/>
          </a:bodyPr>
          <a:lstStyle/>
          <a:p>
            <a:pPr/>
            <a:r>
              <a:t>In text citations</a:t>
            </a:r>
          </a:p>
        </p:txBody>
      </p:sp>
      <p:sp>
        <p:nvSpPr>
          <p:cNvPr id="451" name="An in text citation should follow anything that was found during your research."/>
          <p:cNvSpPr txBox="1"/>
          <p:nvPr>
            <p:ph type="body" sz="quarter" idx="4294967295"/>
          </p:nvPr>
        </p:nvSpPr>
        <p:spPr>
          <a:xfrm>
            <a:off x="1042987" y="2312987"/>
            <a:ext cx="3419476" cy="3494088"/>
          </a:xfrm>
          <a:prstGeom prst="rect">
            <a:avLst/>
          </a:prstGeom>
        </p:spPr>
        <p:txBody>
          <a:bodyPr>
            <a:normAutofit fontScale="100000" lnSpcReduction="0"/>
          </a:bodyPr>
          <a:lstStyle/>
          <a:p>
            <a:pPr/>
            <a:r>
              <a:t>An in text citation should follow anything that was found during your research.</a:t>
            </a:r>
          </a:p>
        </p:txBody>
      </p:sp>
      <p:pic>
        <p:nvPicPr>
          <p:cNvPr id="452" name="image.jpeg" descr="image.jpeg"/>
          <p:cNvPicPr>
            <a:picLocks noChangeAspect="1"/>
          </p:cNvPicPr>
          <p:nvPr/>
        </p:nvPicPr>
        <p:blipFill>
          <a:blip r:embed="rId2">
            <a:extLst/>
          </a:blip>
          <a:stretch>
            <a:fillRect/>
          </a:stretch>
        </p:blipFill>
        <p:spPr>
          <a:xfrm>
            <a:off x="4960937" y="2290762"/>
            <a:ext cx="3162301" cy="33020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451">
                                            <p:bg/>
                                          </p:spTgt>
                                        </p:tgtEl>
                                        <p:attrNameLst>
                                          <p:attrName>style.visibility</p:attrName>
                                        </p:attrNameLst>
                                      </p:cBhvr>
                                      <p:to>
                                        <p:strVal val="visible"/>
                                      </p:to>
                                    </p:set>
                                    <p:animEffect filter="dissolve" transition="in">
                                      <p:cBhvr>
                                        <p:cTn id="7" dur="500"/>
                                        <p:tgtEl>
                                          <p:spTgt spid="451">
                                            <p:bg/>
                                          </p:spTgt>
                                        </p:tgtEl>
                                      </p:cBhvr>
                                    </p:animEffect>
                                  </p:childTnLst>
                                </p:cTn>
                              </p:par>
                              <p:par>
                                <p:cTn id="8" presetClass="entr" nodeType="withEffect" presetSubtype="0" presetID="9" grpId="1" fill="hold">
                                  <p:stCondLst>
                                    <p:cond delay="0"/>
                                  </p:stCondLst>
                                  <p:iterate type="el" backwards="0">
                                    <p:tmAbs val="0"/>
                                  </p:iterate>
                                  <p:childTnLst>
                                    <p:set>
                                      <p:cBhvr>
                                        <p:cTn id="9" fill="hold"/>
                                        <p:tgtEl>
                                          <p:spTgt spid="451">
                                            <p:txEl>
                                              <p:pRg st="0" end="0"/>
                                            </p:txEl>
                                          </p:spTgt>
                                        </p:tgtEl>
                                        <p:attrNameLst>
                                          <p:attrName>style.visibility</p:attrName>
                                        </p:attrNameLst>
                                      </p:cBhvr>
                                      <p:to>
                                        <p:strVal val="visible"/>
                                      </p:to>
                                    </p:set>
                                    <p:animEffect filter="dissolve" transition="in">
                                      <p:cBhvr>
                                        <p:cTn id="10" dur="500"/>
                                        <p:tgtEl>
                                          <p:spTgt spid="451">
                                            <p:txEl>
                                              <p:pRg st="0" end="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451" grpId="1"/>
    </p:bldLst>
  </p:timing>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4" name="You’ll use them…"/>
          <p:cNvSpPr txBox="1"/>
          <p:nvPr>
            <p:ph type="title" idx="4294967295"/>
          </p:nvPr>
        </p:nvSpPr>
        <p:spPr>
          <a:xfrm>
            <a:off x="1042987" y="1027112"/>
            <a:ext cx="7024688" cy="1143001"/>
          </a:xfrm>
          <a:prstGeom prst="rect">
            <a:avLst/>
          </a:prstGeom>
        </p:spPr>
        <p:txBody>
          <a:bodyPr>
            <a:normAutofit fontScale="100000" lnSpcReduction="0"/>
          </a:bodyPr>
          <a:lstStyle/>
          <a:p>
            <a:pPr/>
            <a:r>
              <a:t>You’ll use them…</a:t>
            </a:r>
          </a:p>
        </p:txBody>
      </p:sp>
      <p:sp>
        <p:nvSpPr>
          <p:cNvPr id="455" name="after direct quotes.…"/>
          <p:cNvSpPr txBox="1"/>
          <p:nvPr>
            <p:ph type="body" sz="half" idx="4294967295"/>
          </p:nvPr>
        </p:nvSpPr>
        <p:spPr>
          <a:xfrm>
            <a:off x="1042987" y="2324100"/>
            <a:ext cx="6777038" cy="3508375"/>
          </a:xfrm>
          <a:prstGeom prst="rect">
            <a:avLst/>
          </a:prstGeom>
        </p:spPr>
        <p:txBody>
          <a:bodyPr>
            <a:normAutofit fontScale="100000" lnSpcReduction="0"/>
          </a:bodyPr>
          <a:lstStyle/>
          <a:p>
            <a:pPr/>
            <a:r>
              <a:t>after direct quotes.</a:t>
            </a:r>
          </a:p>
          <a:p>
            <a:pPr/>
            <a:r>
              <a:t>after you’ve paraphrased something.</a:t>
            </a:r>
          </a:p>
          <a:p>
            <a:pPr/>
            <a:r>
              <a:t>after any paragraph that’s mentioned findings from a source.</a:t>
            </a:r>
          </a:p>
          <a:p>
            <a:pPr marL="273050" indent="-203200">
              <a:buSzTx/>
              <a:buFont typeface="Wingdings 2"/>
              <a:buNone/>
            </a:pPr>
          </a:p>
          <a:p>
            <a:pPr/>
            <a:r>
              <a:t>Pretty much all the time.   If it feels like you’re citing a little too often, you’re probably on the right track.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455">
                                            <p:bg/>
                                          </p:spTgt>
                                        </p:tgtEl>
                                        <p:attrNameLst>
                                          <p:attrName>style.visibility</p:attrName>
                                        </p:attrNameLst>
                                      </p:cBhvr>
                                      <p:to>
                                        <p:strVal val="visible"/>
                                      </p:to>
                                    </p:set>
                                    <p:animEffect filter="dissolve" transition="in">
                                      <p:cBhvr>
                                        <p:cTn id="7" dur="500"/>
                                        <p:tgtEl>
                                          <p:spTgt spid="455">
                                            <p:bg/>
                                          </p:spTgt>
                                        </p:tgtEl>
                                      </p:cBhvr>
                                    </p:animEffect>
                                  </p:childTnLst>
                                </p:cTn>
                              </p:par>
                              <p:par>
                                <p:cTn id="8" presetClass="entr" nodeType="withEffect" presetSubtype="0" presetID="9" grpId="1" fill="hold">
                                  <p:stCondLst>
                                    <p:cond delay="0"/>
                                  </p:stCondLst>
                                  <p:iterate type="el" backwards="0">
                                    <p:tmAbs val="0"/>
                                  </p:iterate>
                                  <p:childTnLst>
                                    <p:set>
                                      <p:cBhvr>
                                        <p:cTn id="9" fill="hold"/>
                                        <p:tgtEl>
                                          <p:spTgt spid="455">
                                            <p:txEl>
                                              <p:pRg st="0" end="0"/>
                                            </p:txEl>
                                          </p:spTgt>
                                        </p:tgtEl>
                                        <p:attrNameLst>
                                          <p:attrName>style.visibility</p:attrName>
                                        </p:attrNameLst>
                                      </p:cBhvr>
                                      <p:to>
                                        <p:strVal val="visible"/>
                                      </p:to>
                                    </p:set>
                                    <p:animEffect filter="dissolve" transition="in">
                                      <p:cBhvr>
                                        <p:cTn id="10" dur="500"/>
                                        <p:tgtEl>
                                          <p:spTgt spid="455">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9" grpId="1" fill="hold">
                                  <p:stCondLst>
                                    <p:cond delay="0"/>
                                  </p:stCondLst>
                                  <p:iterate type="el" backwards="0">
                                    <p:tmAbs val="0"/>
                                  </p:iterate>
                                  <p:childTnLst>
                                    <p:set>
                                      <p:cBhvr>
                                        <p:cTn id="14" fill="hold"/>
                                        <p:tgtEl>
                                          <p:spTgt spid="455">
                                            <p:txEl>
                                              <p:pRg st="1" end="1"/>
                                            </p:txEl>
                                          </p:spTgt>
                                        </p:tgtEl>
                                        <p:attrNameLst>
                                          <p:attrName>style.visibility</p:attrName>
                                        </p:attrNameLst>
                                      </p:cBhvr>
                                      <p:to>
                                        <p:strVal val="visible"/>
                                      </p:to>
                                    </p:set>
                                    <p:animEffect filter="dissolve" transition="in">
                                      <p:cBhvr>
                                        <p:cTn id="15" dur="500"/>
                                        <p:tgtEl>
                                          <p:spTgt spid="455">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9" grpId="1" fill="hold">
                                  <p:stCondLst>
                                    <p:cond delay="0"/>
                                  </p:stCondLst>
                                  <p:iterate type="el" backwards="0">
                                    <p:tmAbs val="0"/>
                                  </p:iterate>
                                  <p:childTnLst>
                                    <p:set>
                                      <p:cBhvr>
                                        <p:cTn id="19" fill="hold"/>
                                        <p:tgtEl>
                                          <p:spTgt spid="455">
                                            <p:txEl>
                                              <p:pRg st="2" end="2"/>
                                            </p:txEl>
                                          </p:spTgt>
                                        </p:tgtEl>
                                        <p:attrNameLst>
                                          <p:attrName>style.visibility</p:attrName>
                                        </p:attrNameLst>
                                      </p:cBhvr>
                                      <p:to>
                                        <p:strVal val="visible"/>
                                      </p:to>
                                    </p:set>
                                    <p:animEffect filter="dissolve" transition="in">
                                      <p:cBhvr>
                                        <p:cTn id="20" dur="500"/>
                                        <p:tgtEl>
                                          <p:spTgt spid="45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9" grpId="1" fill="hold">
                                  <p:stCondLst>
                                    <p:cond delay="0"/>
                                  </p:stCondLst>
                                  <p:iterate type="el" backwards="0">
                                    <p:tmAbs val="0"/>
                                  </p:iterate>
                                  <p:childTnLst>
                                    <p:set>
                                      <p:cBhvr>
                                        <p:cTn id="24" fill="hold"/>
                                        <p:tgtEl>
                                          <p:spTgt spid="455">
                                            <p:txEl>
                                              <p:pRg st="3" end="3"/>
                                            </p:txEl>
                                          </p:spTgt>
                                        </p:tgtEl>
                                        <p:attrNameLst>
                                          <p:attrName>style.visibility</p:attrName>
                                        </p:attrNameLst>
                                      </p:cBhvr>
                                      <p:to>
                                        <p:strVal val="visible"/>
                                      </p:to>
                                    </p:set>
                                    <p:animEffect filter="dissolve" transition="in">
                                      <p:cBhvr>
                                        <p:cTn id="25" dur="500"/>
                                        <p:tgtEl>
                                          <p:spTgt spid="455">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9" grpId="1" fill="hold">
                                  <p:stCondLst>
                                    <p:cond delay="0"/>
                                  </p:stCondLst>
                                  <p:iterate type="el" backwards="0">
                                    <p:tmAbs val="0"/>
                                  </p:iterate>
                                  <p:childTnLst>
                                    <p:set>
                                      <p:cBhvr>
                                        <p:cTn id="29" fill="hold"/>
                                        <p:tgtEl>
                                          <p:spTgt spid="455">
                                            <p:txEl>
                                              <p:pRg st="4" end="4"/>
                                            </p:txEl>
                                          </p:spTgt>
                                        </p:tgtEl>
                                        <p:attrNameLst>
                                          <p:attrName>style.visibility</p:attrName>
                                        </p:attrNameLst>
                                      </p:cBhvr>
                                      <p:to>
                                        <p:strVal val="visible"/>
                                      </p:to>
                                    </p:set>
                                    <p:animEffect filter="dissolve" transition="in">
                                      <p:cBhvr>
                                        <p:cTn id="30" dur="500"/>
                                        <p:tgtEl>
                                          <p:spTgt spid="455">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455" grpId="1"/>
    </p:bldLst>
  </p:timing>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57" name="How to cite"/>
          <p:cNvSpPr txBox="1"/>
          <p:nvPr>
            <p:ph type="title" idx="4294967295"/>
          </p:nvPr>
        </p:nvSpPr>
        <p:spPr>
          <a:xfrm>
            <a:off x="1042987" y="1027112"/>
            <a:ext cx="7024688" cy="1143001"/>
          </a:xfrm>
          <a:prstGeom prst="rect">
            <a:avLst/>
          </a:prstGeom>
        </p:spPr>
        <p:txBody>
          <a:bodyPr>
            <a:normAutofit fontScale="100000" lnSpcReduction="0"/>
          </a:bodyPr>
          <a:lstStyle/>
          <a:p>
            <a:pPr/>
            <a:r>
              <a:t>How to cite</a:t>
            </a:r>
          </a:p>
        </p:txBody>
      </p:sp>
      <p:sp>
        <p:nvSpPr>
          <p:cNvPr id="458" name="Most often a citation follows this format…"/>
          <p:cNvSpPr txBox="1"/>
          <p:nvPr>
            <p:ph type="body" sz="quarter" idx="4294967295"/>
          </p:nvPr>
        </p:nvSpPr>
        <p:spPr>
          <a:xfrm>
            <a:off x="1042987" y="2312987"/>
            <a:ext cx="3419476" cy="3494088"/>
          </a:xfrm>
          <a:prstGeom prst="rect">
            <a:avLst/>
          </a:prstGeom>
        </p:spPr>
        <p:txBody>
          <a:bodyPr>
            <a:normAutofit fontScale="100000" lnSpcReduction="0"/>
          </a:bodyPr>
          <a:lstStyle/>
          <a:p>
            <a:pPr/>
            <a:r>
              <a:t>Most often a citation follows this format</a:t>
            </a:r>
          </a:p>
          <a:p>
            <a:pPr marL="273050" indent="-203200">
              <a:buSzTx/>
              <a:buFont typeface="Wingdings 2"/>
              <a:buNone/>
            </a:pPr>
            <a:r>
              <a:t>   (Author, Year).</a:t>
            </a:r>
          </a:p>
          <a:p>
            <a:pPr>
              <a:spcBef>
                <a:spcPts val="400"/>
              </a:spcBef>
            </a:pPr>
          </a:p>
          <a:p>
            <a:pPr/>
            <a:r>
              <a:t>Ex. (Brooks, 2012).</a:t>
            </a:r>
          </a:p>
        </p:txBody>
      </p:sp>
      <p:sp>
        <p:nvSpPr>
          <p:cNvPr id="459" name="The year is the year that the resource was published.…"/>
          <p:cNvSpPr txBox="1"/>
          <p:nvPr/>
        </p:nvSpPr>
        <p:spPr>
          <a:xfrm>
            <a:off x="4645025" y="2312987"/>
            <a:ext cx="3419475" cy="349408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273050">
              <a:spcBef>
                <a:spcPts val="500"/>
              </a:spcBef>
              <a:buClr>
                <a:schemeClr val="accent1"/>
              </a:buClr>
              <a:buSzPct val="76000"/>
              <a:buChar char=""/>
              <a:defRPr sz="2400">
                <a:solidFill>
                  <a:srgbClr val="3E3D2D"/>
                </a:solidFill>
              </a:defRPr>
            </a:pPr>
            <a:r>
              <a:t>The year is the year that the resource was published.</a:t>
            </a:r>
          </a:p>
          <a:p>
            <a:pPr marL="342900" indent="-273050">
              <a:spcBef>
                <a:spcPts val="400"/>
              </a:spcBef>
              <a:buClr>
                <a:schemeClr val="accent1"/>
              </a:buClr>
              <a:buSzPct val="76000"/>
              <a:buChar char=""/>
              <a:defRPr sz="2400">
                <a:solidFill>
                  <a:srgbClr val="3E3D2D"/>
                </a:solidFill>
              </a:defRPr>
            </a:pPr>
          </a:p>
          <a:p>
            <a:pPr marL="342900" indent="-273050">
              <a:spcBef>
                <a:spcPts val="500"/>
              </a:spcBef>
              <a:buClr>
                <a:schemeClr val="accent1"/>
              </a:buClr>
              <a:buSzPct val="76000"/>
              <a:buChar char=""/>
              <a:defRPr sz="2400">
                <a:solidFill>
                  <a:srgbClr val="3E3D2D"/>
                </a:solidFill>
              </a:defRPr>
            </a:pPr>
            <a:r>
              <a:t>The citation is part of the sentence so the period goes after the citation.</a:t>
            </a:r>
          </a:p>
        </p:txBody>
      </p:sp>
      <p:sp>
        <p:nvSpPr>
          <p:cNvPr id="460" name="Line"/>
          <p:cNvSpPr/>
          <p:nvPr/>
        </p:nvSpPr>
        <p:spPr>
          <a:xfrm flipH="1" flipV="1">
            <a:off x="3667124" y="3817937"/>
            <a:ext cx="1073152" cy="354013"/>
          </a:xfrm>
          <a:prstGeom prst="line">
            <a:avLst/>
          </a:prstGeom>
          <a:ln w="22225">
            <a:solidFill>
              <a:schemeClr val="accent1"/>
            </a:solidFill>
            <a:tailEnd type="triangle"/>
          </a:ln>
        </p:spPr>
        <p:txBody>
          <a:bodyPr lIns="45719" rIns="45719"/>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458">
                                            <p:bg/>
                                          </p:spTgt>
                                        </p:tgtEl>
                                        <p:attrNameLst>
                                          <p:attrName>style.visibility</p:attrName>
                                        </p:attrNameLst>
                                      </p:cBhvr>
                                      <p:to>
                                        <p:strVal val="visible"/>
                                      </p:to>
                                    </p:set>
                                    <p:animEffect filter="dissolve" transition="in">
                                      <p:cBhvr>
                                        <p:cTn id="7" dur="500"/>
                                        <p:tgtEl>
                                          <p:spTgt spid="458">
                                            <p:bg/>
                                          </p:spTgt>
                                        </p:tgtEl>
                                      </p:cBhvr>
                                    </p:animEffect>
                                  </p:childTnLst>
                                </p:cTn>
                              </p:par>
                              <p:par>
                                <p:cTn id="8" presetClass="entr" nodeType="withEffect" presetSubtype="0" presetID="9" grpId="1" fill="hold">
                                  <p:stCondLst>
                                    <p:cond delay="0"/>
                                  </p:stCondLst>
                                  <p:iterate type="el" backwards="0">
                                    <p:tmAbs val="0"/>
                                  </p:iterate>
                                  <p:childTnLst>
                                    <p:set>
                                      <p:cBhvr>
                                        <p:cTn id="9" fill="hold"/>
                                        <p:tgtEl>
                                          <p:spTgt spid="458">
                                            <p:txEl>
                                              <p:pRg st="0" end="0"/>
                                            </p:txEl>
                                          </p:spTgt>
                                        </p:tgtEl>
                                        <p:attrNameLst>
                                          <p:attrName>style.visibility</p:attrName>
                                        </p:attrNameLst>
                                      </p:cBhvr>
                                      <p:to>
                                        <p:strVal val="visible"/>
                                      </p:to>
                                    </p:set>
                                    <p:animEffect filter="dissolve" transition="in">
                                      <p:cBhvr>
                                        <p:cTn id="10" dur="500"/>
                                        <p:tgtEl>
                                          <p:spTgt spid="45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9" grpId="2" fill="hold">
                                  <p:stCondLst>
                                    <p:cond delay="0"/>
                                  </p:stCondLst>
                                  <p:iterate type="el" backwards="0">
                                    <p:tmAbs val="0"/>
                                  </p:iterate>
                                  <p:childTnLst>
                                    <p:set>
                                      <p:cBhvr>
                                        <p:cTn id="14" fill="hold"/>
                                        <p:tgtEl>
                                          <p:spTgt spid="459">
                                            <p:bg/>
                                          </p:spTgt>
                                        </p:tgtEl>
                                        <p:attrNameLst>
                                          <p:attrName>style.visibility</p:attrName>
                                        </p:attrNameLst>
                                      </p:cBhvr>
                                      <p:to>
                                        <p:strVal val="visible"/>
                                      </p:to>
                                    </p:set>
                                    <p:animEffect filter="dissolve" transition="in">
                                      <p:cBhvr>
                                        <p:cTn id="15" dur="500"/>
                                        <p:tgtEl>
                                          <p:spTgt spid="459">
                                            <p:bg/>
                                          </p:spTgt>
                                        </p:tgtEl>
                                      </p:cBhvr>
                                    </p:animEffect>
                                  </p:childTnLst>
                                </p:cTn>
                              </p:par>
                              <p:par>
                                <p:cTn id="16" presetClass="entr" nodeType="withEffect" presetSubtype="0" presetID="9" grpId="2" fill="hold">
                                  <p:stCondLst>
                                    <p:cond delay="0"/>
                                  </p:stCondLst>
                                  <p:iterate type="el" backwards="0">
                                    <p:tmAbs val="0"/>
                                  </p:iterate>
                                  <p:childTnLst>
                                    <p:set>
                                      <p:cBhvr>
                                        <p:cTn id="17" fill="hold"/>
                                        <p:tgtEl>
                                          <p:spTgt spid="459">
                                            <p:txEl>
                                              <p:pRg st="0" end="0"/>
                                            </p:txEl>
                                          </p:spTgt>
                                        </p:tgtEl>
                                        <p:attrNameLst>
                                          <p:attrName>style.visibility</p:attrName>
                                        </p:attrNameLst>
                                      </p:cBhvr>
                                      <p:to>
                                        <p:strVal val="visible"/>
                                      </p:to>
                                    </p:set>
                                    <p:animEffect filter="dissolve" transition="in">
                                      <p:cBhvr>
                                        <p:cTn id="18" dur="500"/>
                                        <p:tgtEl>
                                          <p:spTgt spid="459">
                                            <p:txEl>
                                              <p:pRg st="0" end="0"/>
                                            </p:txEl>
                                          </p:spTgt>
                                        </p:tgtEl>
                                      </p:cBhvr>
                                    </p:animEffect>
                                  </p:childTnLst>
                                </p:cTn>
                              </p:par>
                            </p:childTnLst>
                          </p:cTn>
                        </p:par>
                        <p:par>
                          <p:cTn id="19" fill="hold">
                            <p:stCondLst>
                              <p:cond delay="500"/>
                            </p:stCondLst>
                            <p:childTnLst>
                              <p:par>
                                <p:cTn id="20" presetClass="entr" nodeType="afterEffect" presetID="9" grpId="2" fill="hold">
                                  <p:stCondLst>
                                    <p:cond delay="0"/>
                                  </p:stCondLst>
                                  <p:iterate type="el" backwards="0">
                                    <p:tmAbs val="0"/>
                                  </p:iterate>
                                  <p:childTnLst>
                                    <p:set>
                                      <p:cBhvr>
                                        <p:cTn id="21" fill="hold"/>
                                        <p:tgtEl>
                                          <p:spTgt spid="459">
                                            <p:txEl>
                                              <p:pRg st="1" end="1"/>
                                            </p:txEl>
                                          </p:spTgt>
                                        </p:tgtEl>
                                        <p:attrNameLst>
                                          <p:attrName>style.visibility</p:attrName>
                                        </p:attrNameLst>
                                      </p:cBhvr>
                                      <p:to>
                                        <p:strVal val="visible"/>
                                      </p:to>
                                    </p:set>
                                    <p:animEffect filter="dissolve" transition="in">
                                      <p:cBhvr>
                                        <p:cTn id="22" dur="500"/>
                                        <p:tgtEl>
                                          <p:spTgt spid="459">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Class="entr" nodeType="clickEffect" presetID="9" grpId="2" fill="hold">
                                  <p:stCondLst>
                                    <p:cond delay="0"/>
                                  </p:stCondLst>
                                  <p:iterate type="el" backwards="0">
                                    <p:tmAbs val="0"/>
                                  </p:iterate>
                                  <p:childTnLst>
                                    <p:set>
                                      <p:cBhvr>
                                        <p:cTn id="26" fill="hold"/>
                                        <p:tgtEl>
                                          <p:spTgt spid="459">
                                            <p:txEl>
                                              <p:pRg st="2" end="2"/>
                                            </p:txEl>
                                          </p:spTgt>
                                        </p:tgtEl>
                                        <p:attrNameLst>
                                          <p:attrName>style.visibility</p:attrName>
                                        </p:attrNameLst>
                                      </p:cBhvr>
                                      <p:to>
                                        <p:strVal val="visible"/>
                                      </p:to>
                                    </p:set>
                                    <p:animEffect filter="dissolve" transition="in">
                                      <p:cBhvr>
                                        <p:cTn id="27" dur="500"/>
                                        <p:tgtEl>
                                          <p:spTgt spid="459">
                                            <p:txEl>
                                              <p:pRg st="2" end="2"/>
                                            </p:txEl>
                                          </p:spTgt>
                                        </p:tgtEl>
                                      </p:cBhvr>
                                    </p:animEffect>
                                  </p:childTnLst>
                                </p:cTn>
                              </p:par>
                            </p:childTnLst>
                          </p:cTn>
                        </p:par>
                        <p:par>
                          <p:cTn id="28" fill="hold">
                            <p:stCondLst>
                              <p:cond delay="500"/>
                            </p:stCondLst>
                            <p:childTnLst>
                              <p:par>
                                <p:cTn id="29" presetClass="entr" nodeType="afterEffect" presetSubtype="1" presetID="2" grpId="3" fill="hold">
                                  <p:stCondLst>
                                    <p:cond delay="0"/>
                                  </p:stCondLst>
                                  <p:iterate type="el" backwards="0">
                                    <p:tmAbs val="0"/>
                                  </p:iterate>
                                  <p:childTnLst>
                                    <p:set>
                                      <p:cBhvr>
                                        <p:cTn id="30" fill="hold"/>
                                        <p:tgtEl>
                                          <p:spTgt spid="460"/>
                                        </p:tgtEl>
                                        <p:attrNameLst>
                                          <p:attrName>style.visibility</p:attrName>
                                        </p:attrNameLst>
                                      </p:cBhvr>
                                      <p:to>
                                        <p:strVal val="visible"/>
                                      </p:to>
                                    </p:set>
                                    <p:anim calcmode="lin" valueType="num">
                                      <p:cBhvr>
                                        <p:cTn id="31" dur="1822" fill="hold"/>
                                        <p:tgtEl>
                                          <p:spTgt spid="460"/>
                                        </p:tgtEl>
                                        <p:attrNameLst>
                                          <p:attrName>ppt_x</p:attrName>
                                        </p:attrNameLst>
                                      </p:cBhvr>
                                      <p:tavLst>
                                        <p:tav tm="0">
                                          <p:val>
                                            <p:strVal val="#ppt_x"/>
                                          </p:val>
                                        </p:tav>
                                        <p:tav tm="100000">
                                          <p:val>
                                            <p:strVal val="#ppt_x"/>
                                          </p:val>
                                        </p:tav>
                                      </p:tavLst>
                                    </p:anim>
                                    <p:anim calcmode="lin" valueType="num">
                                      <p:cBhvr>
                                        <p:cTn id="32" dur="1822" fill="hold"/>
                                        <p:tgtEl>
                                          <p:spTgt spid="460"/>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Class="entr" nodeType="clickEffect" presetID="9" grpId="1" fill="hold">
                                  <p:stCondLst>
                                    <p:cond delay="0"/>
                                  </p:stCondLst>
                                  <p:iterate type="el" backwards="0">
                                    <p:tmAbs val="0"/>
                                  </p:iterate>
                                  <p:childTnLst>
                                    <p:set>
                                      <p:cBhvr>
                                        <p:cTn id="36" fill="hold"/>
                                        <p:tgtEl>
                                          <p:spTgt spid="458">
                                            <p:txEl>
                                              <p:pRg st="1" end="1"/>
                                            </p:txEl>
                                          </p:spTgt>
                                        </p:tgtEl>
                                        <p:attrNameLst>
                                          <p:attrName>style.visibility</p:attrName>
                                        </p:attrNameLst>
                                      </p:cBhvr>
                                      <p:to>
                                        <p:strVal val="visible"/>
                                      </p:to>
                                    </p:set>
                                    <p:animEffect filter="dissolve" transition="in">
                                      <p:cBhvr>
                                        <p:cTn id="37" dur="500"/>
                                        <p:tgtEl>
                                          <p:spTgt spid="458">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Class="entr" nodeType="clickEffect" presetID="9" grpId="1" fill="hold">
                                  <p:stCondLst>
                                    <p:cond delay="0"/>
                                  </p:stCondLst>
                                  <p:iterate type="el" backwards="0">
                                    <p:tmAbs val="0"/>
                                  </p:iterate>
                                  <p:childTnLst>
                                    <p:set>
                                      <p:cBhvr>
                                        <p:cTn id="41" fill="hold"/>
                                        <p:tgtEl>
                                          <p:spTgt spid="458">
                                            <p:txEl>
                                              <p:pRg st="2" end="2"/>
                                            </p:txEl>
                                          </p:spTgt>
                                        </p:tgtEl>
                                        <p:attrNameLst>
                                          <p:attrName>style.visibility</p:attrName>
                                        </p:attrNameLst>
                                      </p:cBhvr>
                                      <p:to>
                                        <p:strVal val="visible"/>
                                      </p:to>
                                    </p:set>
                                    <p:animEffect filter="dissolve" transition="in">
                                      <p:cBhvr>
                                        <p:cTn id="42" dur="500"/>
                                        <p:tgtEl>
                                          <p:spTgt spid="458">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Class="entr" nodeType="clickEffect" presetID="9" grpId="1" fill="hold">
                                  <p:stCondLst>
                                    <p:cond delay="0"/>
                                  </p:stCondLst>
                                  <p:iterate type="el" backwards="0">
                                    <p:tmAbs val="0"/>
                                  </p:iterate>
                                  <p:childTnLst>
                                    <p:set>
                                      <p:cBhvr>
                                        <p:cTn id="46" fill="hold"/>
                                        <p:tgtEl>
                                          <p:spTgt spid="458">
                                            <p:txEl>
                                              <p:pRg st="3" end="3"/>
                                            </p:txEl>
                                          </p:spTgt>
                                        </p:tgtEl>
                                        <p:attrNameLst>
                                          <p:attrName>style.visibility</p:attrName>
                                        </p:attrNameLst>
                                      </p:cBhvr>
                                      <p:to>
                                        <p:strVal val="visible"/>
                                      </p:to>
                                    </p:set>
                                    <p:animEffect filter="dissolve" transition="in">
                                      <p:cBhvr>
                                        <p:cTn id="47" dur="500"/>
                                        <p:tgtEl>
                                          <p:spTgt spid="458">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459" grpId="2"/>
      <p:bldP build="whole" bldLvl="1" animBg="1" rev="0" advAuto="0" spid="460" grpId="3"/>
      <p:bldP build="p" bldLvl="1" animBg="1" rev="0" advAuto="0" spid="458"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2" name="Common Citations"/>
          <p:cNvSpPr txBox="1"/>
          <p:nvPr>
            <p:ph type="title" idx="4294967295"/>
          </p:nvPr>
        </p:nvSpPr>
        <p:spPr>
          <a:xfrm>
            <a:off x="1042987" y="1027112"/>
            <a:ext cx="7024688" cy="1143001"/>
          </a:xfrm>
          <a:prstGeom prst="rect">
            <a:avLst/>
          </a:prstGeom>
        </p:spPr>
        <p:txBody>
          <a:bodyPr>
            <a:normAutofit fontScale="100000" lnSpcReduction="0"/>
          </a:bodyPr>
          <a:lstStyle/>
          <a:p>
            <a:pPr/>
            <a:r>
              <a:t>Common Citations</a:t>
            </a:r>
          </a:p>
        </p:txBody>
      </p:sp>
      <p:sp>
        <p:nvSpPr>
          <p:cNvPr id="463" name="2 Authors…"/>
          <p:cNvSpPr txBox="1"/>
          <p:nvPr>
            <p:ph type="body" sz="quarter" idx="4294967295"/>
          </p:nvPr>
        </p:nvSpPr>
        <p:spPr>
          <a:xfrm>
            <a:off x="1042987" y="2312987"/>
            <a:ext cx="3419476" cy="3494088"/>
          </a:xfrm>
          <a:prstGeom prst="rect">
            <a:avLst/>
          </a:prstGeom>
        </p:spPr>
        <p:txBody>
          <a:bodyPr>
            <a:normAutofit fontScale="100000" lnSpcReduction="0"/>
          </a:bodyPr>
          <a:lstStyle/>
          <a:p>
            <a:pPr/>
            <a:r>
              <a:t>2 Authors</a:t>
            </a:r>
          </a:p>
          <a:p>
            <a:pPr/>
            <a:r>
              <a:t>List both authors in the same order that the resource had them.</a:t>
            </a:r>
          </a:p>
          <a:p>
            <a:pPr/>
            <a:r>
              <a:t>Ex. </a:t>
            </a:r>
            <a:br/>
            <a:r>
              <a:rPr sz="1800"/>
              <a:t>(Brooks &amp; Paradise, 2010).</a:t>
            </a:r>
          </a:p>
        </p:txBody>
      </p:sp>
      <p:sp>
        <p:nvSpPr>
          <p:cNvPr id="464" name="3-6 Authors…"/>
          <p:cNvSpPr txBox="1"/>
          <p:nvPr/>
        </p:nvSpPr>
        <p:spPr>
          <a:xfrm>
            <a:off x="4645025" y="2312987"/>
            <a:ext cx="3419475" cy="349408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marL="342900" indent="-273050">
              <a:lnSpc>
                <a:spcPct val="90000"/>
              </a:lnSpc>
              <a:spcBef>
                <a:spcPts val="500"/>
              </a:spcBef>
              <a:buClr>
                <a:schemeClr val="accent1"/>
              </a:buClr>
              <a:buSzPct val="76000"/>
              <a:buChar char=""/>
              <a:defRPr sz="2400">
                <a:solidFill>
                  <a:srgbClr val="3E3D2D"/>
                </a:solidFill>
              </a:defRPr>
            </a:pPr>
            <a:r>
              <a:t>3-6 Authors</a:t>
            </a:r>
          </a:p>
          <a:p>
            <a:pPr marL="342900" indent="-273050">
              <a:lnSpc>
                <a:spcPct val="90000"/>
              </a:lnSpc>
              <a:spcBef>
                <a:spcPts val="500"/>
              </a:spcBef>
              <a:buClr>
                <a:schemeClr val="accent1"/>
              </a:buClr>
              <a:buSzPct val="76000"/>
              <a:buChar char=""/>
              <a:defRPr sz="2400">
                <a:solidFill>
                  <a:srgbClr val="3E3D2D"/>
                </a:solidFill>
              </a:defRPr>
            </a:pPr>
            <a:r>
              <a:t>List all of the authors the first time.  Then for all following citations, list just the first with “et al.” after.</a:t>
            </a:r>
          </a:p>
          <a:p>
            <a:pPr marL="342900" indent="-273050">
              <a:lnSpc>
                <a:spcPct val="90000"/>
              </a:lnSpc>
              <a:spcBef>
                <a:spcPts val="500"/>
              </a:spcBef>
              <a:buClr>
                <a:schemeClr val="accent1"/>
              </a:buClr>
              <a:buSzPct val="76000"/>
              <a:buChar char=""/>
              <a:defRPr sz="2400">
                <a:solidFill>
                  <a:srgbClr val="3E3D2D"/>
                </a:solidFill>
              </a:defRPr>
            </a:pPr>
            <a:r>
              <a:t>Ex.</a:t>
            </a:r>
            <a:br/>
            <a:r>
              <a:t>(Brooks et al., 2009)</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463">
                                            <p:txEl>
                                              <p:pRg st="1" end="1"/>
                                            </p:txEl>
                                          </p:spTgt>
                                        </p:tgtEl>
                                        <p:attrNameLst>
                                          <p:attrName>style.visibility</p:attrName>
                                        </p:attrNameLst>
                                      </p:cBhvr>
                                      <p:to>
                                        <p:strVal val="visible"/>
                                      </p:to>
                                    </p:set>
                                    <p:animEffect filter="dissolve" transition="in">
                                      <p:cBhvr>
                                        <p:cTn id="7" dur="500"/>
                                        <p:tgtEl>
                                          <p:spTgt spid="463">
                                            <p:txEl>
                                              <p:pRg st="1" end="1"/>
                                            </p:txEl>
                                          </p:spTgt>
                                        </p:tgtEl>
                                      </p:cBhvr>
                                    </p:animEffect>
                                  </p:childTnLst>
                                </p:cTn>
                              </p:par>
                            </p:childTnLst>
                          </p:cTn>
                        </p:par>
                        <p:par>
                          <p:cTn id="8" fill="hold">
                            <p:stCondLst>
                              <p:cond delay="500"/>
                            </p:stCondLst>
                            <p:childTnLst>
                              <p:par>
                                <p:cTn id="9" presetClass="entr" nodeType="afterEffect" presetID="9" grpId="1" fill="hold">
                                  <p:stCondLst>
                                    <p:cond delay="1500"/>
                                  </p:stCondLst>
                                  <p:iterate type="el" backwards="0">
                                    <p:tmAbs val="0"/>
                                  </p:iterate>
                                  <p:childTnLst>
                                    <p:set>
                                      <p:cBhvr>
                                        <p:cTn id="10" fill="hold"/>
                                        <p:tgtEl>
                                          <p:spTgt spid="463">
                                            <p:txEl>
                                              <p:pRg st="2" end="2"/>
                                            </p:txEl>
                                          </p:spTgt>
                                        </p:tgtEl>
                                        <p:attrNameLst>
                                          <p:attrName>style.visibility</p:attrName>
                                        </p:attrNameLst>
                                      </p:cBhvr>
                                      <p:to>
                                        <p:strVal val="visible"/>
                                      </p:to>
                                    </p:set>
                                    <p:animEffect filter="dissolve" transition="in">
                                      <p:cBhvr>
                                        <p:cTn id="11" dur="500"/>
                                        <p:tgtEl>
                                          <p:spTgt spid="46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9" grpId="2" fill="hold">
                                  <p:stCondLst>
                                    <p:cond delay="0"/>
                                  </p:stCondLst>
                                  <p:iterate type="el" backwards="0">
                                    <p:tmAbs val="0"/>
                                  </p:iterate>
                                  <p:childTnLst>
                                    <p:set>
                                      <p:cBhvr>
                                        <p:cTn id="15" fill="hold"/>
                                        <p:tgtEl>
                                          <p:spTgt spid="464">
                                            <p:txEl>
                                              <p:pRg st="1" end="1"/>
                                            </p:txEl>
                                          </p:spTgt>
                                        </p:tgtEl>
                                        <p:attrNameLst>
                                          <p:attrName>style.visibility</p:attrName>
                                        </p:attrNameLst>
                                      </p:cBhvr>
                                      <p:to>
                                        <p:strVal val="visible"/>
                                      </p:to>
                                    </p:set>
                                    <p:animEffect filter="dissolve" transition="in">
                                      <p:cBhvr>
                                        <p:cTn id="16" dur="500"/>
                                        <p:tgtEl>
                                          <p:spTgt spid="464">
                                            <p:txEl>
                                              <p:pRg st="1" end="1"/>
                                            </p:txEl>
                                          </p:spTgt>
                                        </p:tgtEl>
                                      </p:cBhvr>
                                    </p:animEffect>
                                  </p:childTnLst>
                                </p:cTn>
                              </p:par>
                            </p:childTnLst>
                          </p:cTn>
                        </p:par>
                        <p:par>
                          <p:cTn id="17" fill="hold">
                            <p:stCondLst>
                              <p:cond delay="500"/>
                            </p:stCondLst>
                            <p:childTnLst>
                              <p:par>
                                <p:cTn id="18" presetClass="entr" nodeType="afterEffect" presetID="9" grpId="2" fill="hold">
                                  <p:stCondLst>
                                    <p:cond delay="1500"/>
                                  </p:stCondLst>
                                  <p:iterate type="el" backwards="0">
                                    <p:tmAbs val="0"/>
                                  </p:iterate>
                                  <p:childTnLst>
                                    <p:set>
                                      <p:cBhvr>
                                        <p:cTn id="19" fill="hold"/>
                                        <p:tgtEl>
                                          <p:spTgt spid="464">
                                            <p:txEl>
                                              <p:pRg st="2" end="2"/>
                                            </p:txEl>
                                          </p:spTgt>
                                        </p:tgtEl>
                                        <p:attrNameLst>
                                          <p:attrName>style.visibility</p:attrName>
                                        </p:attrNameLst>
                                      </p:cBhvr>
                                      <p:to>
                                        <p:strVal val="visible"/>
                                      </p:to>
                                    </p:set>
                                    <p:animEffect filter="dissolve" transition="in">
                                      <p:cBhvr>
                                        <p:cTn id="20" dur="500"/>
                                        <p:tgtEl>
                                          <p:spTgt spid="464">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63" grpId="1"/>
      <p:bldP build="p" bldLvl="5" animBg="1" rev="0" advAuto="0" spid="464" grpId="2"/>
    </p:bldLst>
  </p:timing>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66" name="Common web page citations"/>
          <p:cNvSpPr txBox="1"/>
          <p:nvPr>
            <p:ph type="title" idx="4294967295"/>
          </p:nvPr>
        </p:nvSpPr>
        <p:spPr>
          <a:xfrm>
            <a:off x="1042987" y="1027112"/>
            <a:ext cx="7024688" cy="1143001"/>
          </a:xfrm>
          <a:prstGeom prst="rect">
            <a:avLst/>
          </a:prstGeom>
        </p:spPr>
        <p:txBody>
          <a:bodyPr>
            <a:normAutofit fontScale="100000" lnSpcReduction="0"/>
          </a:bodyPr>
          <a:lstStyle>
            <a:lvl1pPr>
              <a:defRPr sz="3600"/>
            </a:lvl1pPr>
          </a:lstStyle>
          <a:p>
            <a:pPr/>
            <a:r>
              <a:t>Common web page citations</a:t>
            </a:r>
          </a:p>
        </p:txBody>
      </p:sp>
      <p:sp>
        <p:nvSpPr>
          <p:cNvPr id="467" name="No author with no date.…"/>
          <p:cNvSpPr txBox="1"/>
          <p:nvPr>
            <p:ph type="body" sz="quarter" idx="4294967295"/>
          </p:nvPr>
        </p:nvSpPr>
        <p:spPr>
          <a:xfrm>
            <a:off x="1042987" y="2312987"/>
            <a:ext cx="3419476" cy="3494088"/>
          </a:xfrm>
          <a:prstGeom prst="rect">
            <a:avLst/>
          </a:prstGeom>
        </p:spPr>
        <p:txBody>
          <a:bodyPr>
            <a:normAutofit fontScale="100000" lnSpcReduction="0"/>
          </a:bodyPr>
          <a:lstStyle/>
          <a:p>
            <a:pPr marL="0" indent="68262">
              <a:buSzTx/>
              <a:buFont typeface="Wingdings 2"/>
              <a:buNone/>
            </a:pPr>
            <a:r>
              <a:t>No author with no date.</a:t>
            </a:r>
          </a:p>
          <a:p>
            <a:pPr marL="68262" indent="0"/>
            <a:r>
              <a:t>Write some of the page’s title and n.d.</a:t>
            </a:r>
          </a:p>
          <a:p>
            <a:pPr marL="68262" indent="0"/>
            <a:r>
              <a:t>Ex.</a:t>
            </a:r>
            <a:br/>
            <a:r>
              <a:t>(Shutterstock, n.d.)</a:t>
            </a:r>
          </a:p>
        </p:txBody>
      </p:sp>
      <p:sp>
        <p:nvSpPr>
          <p:cNvPr id="468" name="Author but still no date…"/>
          <p:cNvSpPr txBox="1"/>
          <p:nvPr/>
        </p:nvSpPr>
        <p:spPr>
          <a:xfrm>
            <a:off x="4645025" y="2312987"/>
            <a:ext cx="3419475" cy="3494088"/>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indent="68262">
              <a:spcBef>
                <a:spcPts val="500"/>
              </a:spcBef>
              <a:defRPr sz="2400">
                <a:solidFill>
                  <a:srgbClr val="3E3D2D"/>
                </a:solidFill>
              </a:defRPr>
            </a:pPr>
            <a:r>
              <a:t>Author but still no date</a:t>
            </a:r>
          </a:p>
          <a:p>
            <a:pPr marL="68262">
              <a:spcBef>
                <a:spcPts val="500"/>
              </a:spcBef>
              <a:buClr>
                <a:schemeClr val="accent1"/>
              </a:buClr>
              <a:buSzPct val="76000"/>
              <a:buChar char=""/>
              <a:defRPr sz="2400">
                <a:solidFill>
                  <a:srgbClr val="3E3D2D"/>
                </a:solidFill>
              </a:defRPr>
            </a:pPr>
            <a:r>
              <a:t>Write the author, but still use n.d.</a:t>
            </a:r>
          </a:p>
          <a:p>
            <a:pPr marL="68262">
              <a:spcBef>
                <a:spcPts val="500"/>
              </a:spcBef>
              <a:buClr>
                <a:schemeClr val="accent1"/>
              </a:buClr>
              <a:buSzPct val="76000"/>
              <a:buChar char=""/>
              <a:defRPr sz="2400">
                <a:solidFill>
                  <a:srgbClr val="3E3D2D"/>
                </a:solidFill>
              </a:defRPr>
            </a:pPr>
            <a:r>
              <a:t>Ex.</a:t>
            </a:r>
            <a:br/>
            <a:r>
              <a:t>(Brooks, n.d.)</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467">
                                            <p:txEl>
                                              <p:pRg st="1" end="1"/>
                                            </p:txEl>
                                          </p:spTgt>
                                        </p:tgtEl>
                                        <p:attrNameLst>
                                          <p:attrName>style.visibility</p:attrName>
                                        </p:attrNameLst>
                                      </p:cBhvr>
                                      <p:to>
                                        <p:strVal val="visible"/>
                                      </p:to>
                                    </p:set>
                                    <p:animEffect filter="dissolve" transition="in">
                                      <p:cBhvr>
                                        <p:cTn id="7" dur="500"/>
                                        <p:tgtEl>
                                          <p:spTgt spid="467">
                                            <p:txEl>
                                              <p:pRg st="1" end="1"/>
                                            </p:txEl>
                                          </p:spTgt>
                                        </p:tgtEl>
                                      </p:cBhvr>
                                    </p:animEffect>
                                  </p:childTnLst>
                                </p:cTn>
                              </p:par>
                            </p:childTnLst>
                          </p:cTn>
                        </p:par>
                        <p:par>
                          <p:cTn id="8" fill="hold">
                            <p:stCondLst>
                              <p:cond delay="500"/>
                            </p:stCondLst>
                            <p:childTnLst>
                              <p:par>
                                <p:cTn id="9" presetClass="entr" nodeType="afterEffect" presetID="9" grpId="1" fill="hold">
                                  <p:stCondLst>
                                    <p:cond delay="1500"/>
                                  </p:stCondLst>
                                  <p:iterate type="el" backwards="0">
                                    <p:tmAbs val="0"/>
                                  </p:iterate>
                                  <p:childTnLst>
                                    <p:set>
                                      <p:cBhvr>
                                        <p:cTn id="10" fill="hold"/>
                                        <p:tgtEl>
                                          <p:spTgt spid="467">
                                            <p:txEl>
                                              <p:pRg st="2" end="2"/>
                                            </p:txEl>
                                          </p:spTgt>
                                        </p:tgtEl>
                                        <p:attrNameLst>
                                          <p:attrName>style.visibility</p:attrName>
                                        </p:attrNameLst>
                                      </p:cBhvr>
                                      <p:to>
                                        <p:strVal val="visible"/>
                                      </p:to>
                                    </p:set>
                                    <p:animEffect filter="dissolve" transition="in">
                                      <p:cBhvr>
                                        <p:cTn id="11" dur="500"/>
                                        <p:tgtEl>
                                          <p:spTgt spid="467">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9" grpId="2" fill="hold">
                                  <p:stCondLst>
                                    <p:cond delay="0"/>
                                  </p:stCondLst>
                                  <p:iterate type="el" backwards="0">
                                    <p:tmAbs val="0"/>
                                  </p:iterate>
                                  <p:childTnLst>
                                    <p:set>
                                      <p:cBhvr>
                                        <p:cTn id="15" fill="hold"/>
                                        <p:tgtEl>
                                          <p:spTgt spid="468">
                                            <p:txEl>
                                              <p:pRg st="1" end="1"/>
                                            </p:txEl>
                                          </p:spTgt>
                                        </p:tgtEl>
                                        <p:attrNameLst>
                                          <p:attrName>style.visibility</p:attrName>
                                        </p:attrNameLst>
                                      </p:cBhvr>
                                      <p:to>
                                        <p:strVal val="visible"/>
                                      </p:to>
                                    </p:set>
                                    <p:animEffect filter="dissolve" transition="in">
                                      <p:cBhvr>
                                        <p:cTn id="16" dur="500"/>
                                        <p:tgtEl>
                                          <p:spTgt spid="468">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9" grpId="2" fill="hold">
                                  <p:stCondLst>
                                    <p:cond delay="0"/>
                                  </p:stCondLst>
                                  <p:iterate type="el" backwards="0">
                                    <p:tmAbs val="0"/>
                                  </p:iterate>
                                  <p:childTnLst>
                                    <p:set>
                                      <p:cBhvr>
                                        <p:cTn id="20" fill="hold"/>
                                        <p:tgtEl>
                                          <p:spTgt spid="468">
                                            <p:txEl>
                                              <p:pRg st="2" end="2"/>
                                            </p:txEl>
                                          </p:spTgt>
                                        </p:tgtEl>
                                        <p:attrNameLst>
                                          <p:attrName>style.visibility</p:attrName>
                                        </p:attrNameLst>
                                      </p:cBhvr>
                                      <p:to>
                                        <p:strVal val="visible"/>
                                      </p:to>
                                    </p:set>
                                    <p:animEffect filter="dissolve" transition="in">
                                      <p:cBhvr>
                                        <p:cTn id="21" dur="500"/>
                                        <p:tgtEl>
                                          <p:spTgt spid="468">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68" grpId="2"/>
      <p:bldP build="p" bldLvl="5" animBg="1" rev="0" advAuto="0" spid="467" grpId="1"/>
    </p:bldLst>
  </p:timing>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0" name="Final notes about citations"/>
          <p:cNvSpPr txBox="1"/>
          <p:nvPr>
            <p:ph type="title" idx="4294967295"/>
          </p:nvPr>
        </p:nvSpPr>
        <p:spPr>
          <a:xfrm>
            <a:off x="1042987" y="1027112"/>
            <a:ext cx="7024688" cy="1143001"/>
          </a:xfrm>
          <a:prstGeom prst="rect">
            <a:avLst/>
          </a:prstGeom>
        </p:spPr>
        <p:txBody>
          <a:bodyPr>
            <a:normAutofit fontScale="100000" lnSpcReduction="0"/>
          </a:bodyPr>
          <a:lstStyle/>
          <a:p>
            <a:pPr/>
            <a:r>
              <a:t>Final notes about citations</a:t>
            </a:r>
          </a:p>
        </p:txBody>
      </p:sp>
      <p:sp>
        <p:nvSpPr>
          <p:cNvPr id="471" name="Avoid using direct quotes, but if you use them, include the page number or paragraph where found.…"/>
          <p:cNvSpPr txBox="1"/>
          <p:nvPr>
            <p:ph type="body" idx="4294967295"/>
          </p:nvPr>
        </p:nvSpPr>
        <p:spPr>
          <a:xfrm>
            <a:off x="1042987" y="2324100"/>
            <a:ext cx="7415213" cy="3924300"/>
          </a:xfrm>
          <a:prstGeom prst="rect">
            <a:avLst/>
          </a:prstGeom>
        </p:spPr>
        <p:txBody>
          <a:bodyPr>
            <a:normAutofit fontScale="100000" lnSpcReduction="0"/>
          </a:bodyPr>
          <a:lstStyle/>
          <a:p>
            <a:pPr marL="0" indent="68262">
              <a:lnSpc>
                <a:spcPct val="80000"/>
              </a:lnSpc>
              <a:buSzTx/>
              <a:buFont typeface="Wingdings 2"/>
              <a:buNone/>
              <a:defRPr sz="2200"/>
            </a:pPr>
            <a:r>
              <a:t>Avoid using direct quotes, but if you use them, include the page number or paragraph where found.</a:t>
            </a:r>
          </a:p>
          <a:p>
            <a:pPr marL="68262" indent="0">
              <a:lnSpc>
                <a:spcPct val="80000"/>
              </a:lnSpc>
              <a:defRPr sz="2200"/>
            </a:pPr>
            <a:r>
              <a:t>Ex. (Coleman, 2004, p. 112)</a:t>
            </a:r>
          </a:p>
          <a:p>
            <a:pPr marL="0" indent="68262">
              <a:lnSpc>
                <a:spcPct val="80000"/>
              </a:lnSpc>
              <a:buSzTx/>
              <a:buFont typeface="Wingdings 2"/>
              <a:buNone/>
              <a:defRPr sz="2200"/>
            </a:pPr>
          </a:p>
          <a:p>
            <a:pPr marL="0" indent="68262">
              <a:lnSpc>
                <a:spcPct val="80000"/>
              </a:lnSpc>
              <a:buSzTx/>
              <a:buFont typeface="Wingdings 2"/>
              <a:buNone/>
              <a:defRPr sz="2200"/>
            </a:pPr>
            <a:r>
              <a:t>If the author is mentioned within the sentence, the citation doesn’t need an author.  In this case, the citation can also happen in the middle of the sentence.</a:t>
            </a:r>
          </a:p>
          <a:p>
            <a:pPr marL="68262" indent="0">
              <a:lnSpc>
                <a:spcPct val="80000"/>
              </a:lnSpc>
              <a:defRPr sz="2200"/>
            </a:pPr>
            <a:r>
              <a:t>Ex. According to Coleman (2004), this tutorial is over.</a:t>
            </a:r>
          </a:p>
          <a:p>
            <a:pPr marL="68262" indent="0">
              <a:lnSpc>
                <a:spcPct val="80000"/>
              </a:lnSpc>
              <a:defRPr sz="2200"/>
            </a:pPr>
            <a:r>
              <a:t>Ex. According to Coleman, this tutorial is over (2004).</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9" grpId="1" fill="hold">
                                  <p:stCondLst>
                                    <p:cond delay="0"/>
                                  </p:stCondLst>
                                  <p:iterate type="el" backwards="0">
                                    <p:tmAbs val="0"/>
                                  </p:iterate>
                                  <p:childTnLst>
                                    <p:set>
                                      <p:cBhvr>
                                        <p:cTn id="6" fill="hold"/>
                                        <p:tgtEl>
                                          <p:spTgt spid="471">
                                            <p:bg/>
                                          </p:spTgt>
                                        </p:tgtEl>
                                        <p:attrNameLst>
                                          <p:attrName>style.visibility</p:attrName>
                                        </p:attrNameLst>
                                      </p:cBhvr>
                                      <p:to>
                                        <p:strVal val="visible"/>
                                      </p:to>
                                    </p:set>
                                    <p:animEffect filter="dissolve" transition="in">
                                      <p:cBhvr>
                                        <p:cTn id="7" dur="500"/>
                                        <p:tgtEl>
                                          <p:spTgt spid="471">
                                            <p:bg/>
                                          </p:spTgt>
                                        </p:tgtEl>
                                      </p:cBhvr>
                                    </p:animEffect>
                                  </p:childTnLst>
                                </p:cTn>
                              </p:par>
                              <p:par>
                                <p:cTn id="8" presetClass="entr" nodeType="withEffect" presetSubtype="0" presetID="9" grpId="1" fill="hold">
                                  <p:stCondLst>
                                    <p:cond delay="0"/>
                                  </p:stCondLst>
                                  <p:iterate type="el" backwards="0">
                                    <p:tmAbs val="0"/>
                                  </p:iterate>
                                  <p:childTnLst>
                                    <p:set>
                                      <p:cBhvr>
                                        <p:cTn id="9" fill="hold"/>
                                        <p:tgtEl>
                                          <p:spTgt spid="471">
                                            <p:txEl>
                                              <p:pRg st="0" end="0"/>
                                            </p:txEl>
                                          </p:spTgt>
                                        </p:tgtEl>
                                        <p:attrNameLst>
                                          <p:attrName>style.visibility</p:attrName>
                                        </p:attrNameLst>
                                      </p:cBhvr>
                                      <p:to>
                                        <p:strVal val="visible"/>
                                      </p:to>
                                    </p:set>
                                    <p:animEffect filter="dissolve" transition="in">
                                      <p:cBhvr>
                                        <p:cTn id="10" dur="500"/>
                                        <p:tgtEl>
                                          <p:spTgt spid="471">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9" grpId="1" fill="hold">
                                  <p:stCondLst>
                                    <p:cond delay="0"/>
                                  </p:stCondLst>
                                  <p:iterate type="el" backwards="0">
                                    <p:tmAbs val="0"/>
                                  </p:iterate>
                                  <p:childTnLst>
                                    <p:set>
                                      <p:cBhvr>
                                        <p:cTn id="14" fill="hold"/>
                                        <p:tgtEl>
                                          <p:spTgt spid="471">
                                            <p:txEl>
                                              <p:pRg st="1" end="1"/>
                                            </p:txEl>
                                          </p:spTgt>
                                        </p:tgtEl>
                                        <p:attrNameLst>
                                          <p:attrName>style.visibility</p:attrName>
                                        </p:attrNameLst>
                                      </p:cBhvr>
                                      <p:to>
                                        <p:strVal val="visible"/>
                                      </p:to>
                                    </p:set>
                                    <p:animEffect filter="dissolve" transition="in">
                                      <p:cBhvr>
                                        <p:cTn id="15" dur="500"/>
                                        <p:tgtEl>
                                          <p:spTgt spid="471">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9" grpId="1" fill="hold">
                                  <p:stCondLst>
                                    <p:cond delay="0"/>
                                  </p:stCondLst>
                                  <p:iterate type="el" backwards="0">
                                    <p:tmAbs val="0"/>
                                  </p:iterate>
                                  <p:childTnLst>
                                    <p:set>
                                      <p:cBhvr>
                                        <p:cTn id="19" fill="hold"/>
                                        <p:tgtEl>
                                          <p:spTgt spid="471">
                                            <p:txEl>
                                              <p:pRg st="2" end="2"/>
                                            </p:txEl>
                                          </p:spTgt>
                                        </p:tgtEl>
                                        <p:attrNameLst>
                                          <p:attrName>style.visibility</p:attrName>
                                        </p:attrNameLst>
                                      </p:cBhvr>
                                      <p:to>
                                        <p:strVal val="visible"/>
                                      </p:to>
                                    </p:set>
                                    <p:animEffect filter="dissolve" transition="in">
                                      <p:cBhvr>
                                        <p:cTn id="20" dur="500"/>
                                        <p:tgtEl>
                                          <p:spTgt spid="47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9" grpId="1" fill="hold">
                                  <p:stCondLst>
                                    <p:cond delay="0"/>
                                  </p:stCondLst>
                                  <p:iterate type="el" backwards="0">
                                    <p:tmAbs val="0"/>
                                  </p:iterate>
                                  <p:childTnLst>
                                    <p:set>
                                      <p:cBhvr>
                                        <p:cTn id="24" fill="hold"/>
                                        <p:tgtEl>
                                          <p:spTgt spid="471">
                                            <p:txEl>
                                              <p:pRg st="3" end="3"/>
                                            </p:txEl>
                                          </p:spTgt>
                                        </p:tgtEl>
                                        <p:attrNameLst>
                                          <p:attrName>style.visibility</p:attrName>
                                        </p:attrNameLst>
                                      </p:cBhvr>
                                      <p:to>
                                        <p:strVal val="visible"/>
                                      </p:to>
                                    </p:set>
                                    <p:animEffect filter="dissolve" transition="in">
                                      <p:cBhvr>
                                        <p:cTn id="25" dur="500"/>
                                        <p:tgtEl>
                                          <p:spTgt spid="47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9" grpId="1" fill="hold">
                                  <p:stCondLst>
                                    <p:cond delay="0"/>
                                  </p:stCondLst>
                                  <p:iterate type="el" backwards="0">
                                    <p:tmAbs val="0"/>
                                  </p:iterate>
                                  <p:childTnLst>
                                    <p:set>
                                      <p:cBhvr>
                                        <p:cTn id="29" fill="hold"/>
                                        <p:tgtEl>
                                          <p:spTgt spid="471">
                                            <p:txEl>
                                              <p:pRg st="4" end="4"/>
                                            </p:txEl>
                                          </p:spTgt>
                                        </p:tgtEl>
                                        <p:attrNameLst>
                                          <p:attrName>style.visibility</p:attrName>
                                        </p:attrNameLst>
                                      </p:cBhvr>
                                      <p:to>
                                        <p:strVal val="visible"/>
                                      </p:to>
                                    </p:set>
                                    <p:animEffect filter="dissolve" transition="in">
                                      <p:cBhvr>
                                        <p:cTn id="30" dur="500"/>
                                        <p:tgtEl>
                                          <p:spTgt spid="47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9" grpId="1" fill="hold">
                                  <p:stCondLst>
                                    <p:cond delay="0"/>
                                  </p:stCondLst>
                                  <p:iterate type="el" backwards="0">
                                    <p:tmAbs val="0"/>
                                  </p:iterate>
                                  <p:childTnLst>
                                    <p:set>
                                      <p:cBhvr>
                                        <p:cTn id="34" fill="hold"/>
                                        <p:tgtEl>
                                          <p:spTgt spid="471">
                                            <p:txEl>
                                              <p:pRg st="5" end="5"/>
                                            </p:txEl>
                                          </p:spTgt>
                                        </p:tgtEl>
                                        <p:attrNameLst>
                                          <p:attrName>style.visibility</p:attrName>
                                        </p:attrNameLst>
                                      </p:cBhvr>
                                      <p:to>
                                        <p:strVal val="visible"/>
                                      </p:to>
                                    </p:set>
                                    <p:animEffect filter="dissolve" transition="in">
                                      <p:cBhvr>
                                        <p:cTn id="35" dur="500"/>
                                        <p:tgtEl>
                                          <p:spTgt spid="471">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471" grpId="1"/>
    </p:bldLst>
  </p:timing>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3" name="Are you ready to test your knowledge?"/>
          <p:cNvSpPr txBox="1"/>
          <p:nvPr>
            <p:ph type="title" idx="4294967295"/>
          </p:nvPr>
        </p:nvSpPr>
        <p:spPr>
          <a:xfrm>
            <a:off x="1042987" y="1027112"/>
            <a:ext cx="7024688" cy="1143001"/>
          </a:xfrm>
          <a:prstGeom prst="rect">
            <a:avLst/>
          </a:prstGeom>
        </p:spPr>
        <p:txBody>
          <a:bodyPr>
            <a:normAutofit fontScale="100000" lnSpcReduction="0"/>
          </a:bodyPr>
          <a:lstStyle>
            <a:lvl1pPr defTabSz="859536">
              <a:defRPr sz="3384"/>
            </a:lvl1pPr>
          </a:lstStyle>
          <a:p>
            <a:pPr/>
            <a:r>
              <a:t>Are you ready to test your knowledge?</a:t>
            </a:r>
          </a:p>
        </p:txBody>
      </p:sp>
      <p:sp>
        <p:nvSpPr>
          <p:cNvPr id="474" name="I hope you’ve taken good notes.…"/>
          <p:cNvSpPr txBox="1"/>
          <p:nvPr>
            <p:ph type="body" sz="half" idx="4294967295"/>
          </p:nvPr>
        </p:nvSpPr>
        <p:spPr>
          <a:xfrm>
            <a:off x="1042987" y="2324100"/>
            <a:ext cx="6777038" cy="3508375"/>
          </a:xfrm>
          <a:prstGeom prst="rect">
            <a:avLst/>
          </a:prstGeom>
        </p:spPr>
        <p:txBody>
          <a:bodyPr>
            <a:normAutofit fontScale="100000" lnSpcReduction="0"/>
          </a:bodyPr>
          <a:lstStyle/>
          <a:p>
            <a:pPr/>
            <a:r>
              <a:t>I hope you’ve taken good notes.</a:t>
            </a:r>
          </a:p>
          <a:p>
            <a:pPr/>
            <a:r>
              <a:t>A quiz/game is going to follow this slide.</a:t>
            </a:r>
          </a:p>
          <a:p>
            <a:pPr/>
            <a:r>
              <a:t>Once the game has started, click “100” to start the first question.</a:t>
            </a:r>
          </a:p>
          <a:p>
            <a:pPr/>
          </a:p>
          <a:p>
            <a:pPr>
              <a:spcBef>
                <a:spcPts val="1000"/>
              </a:spcBef>
              <a:defRPr sz="4400"/>
            </a:pPr>
            <a:r>
              <a:t>Good luck!</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4" grpId="1" fill="hold">
                                  <p:stCondLst>
                                    <p:cond delay="500"/>
                                  </p:stCondLst>
                                  <p:iterate type="el" backwards="0">
                                    <p:tmAbs val="0"/>
                                  </p:iterate>
                                  <p:childTnLst>
                                    <p:set>
                                      <p:cBhvr>
                                        <p:cTn id="6" fill="hold"/>
                                        <p:tgtEl>
                                          <p:spTgt spid="473"/>
                                        </p:tgtEl>
                                        <p:attrNameLst>
                                          <p:attrName>style.visibility</p:attrName>
                                        </p:attrNameLst>
                                      </p:cBhvr>
                                      <p:to>
                                        <p:strVal val="visible"/>
                                      </p:to>
                                    </p:set>
                                    <p:animEffect filter="box(in)" transition="in">
                                      <p:cBhvr>
                                        <p:cTn id="7" dur="2000"/>
                                        <p:tgtEl>
                                          <p:spTgt spid="473"/>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9" grpId="2" fill="hold">
                                  <p:stCondLst>
                                    <p:cond delay="0"/>
                                  </p:stCondLst>
                                  <p:iterate type="el" backwards="0">
                                    <p:tmAbs val="0"/>
                                  </p:iterate>
                                  <p:childTnLst>
                                    <p:set>
                                      <p:cBhvr>
                                        <p:cTn id="11" fill="hold"/>
                                        <p:tgtEl>
                                          <p:spTgt spid="474">
                                            <p:bg/>
                                          </p:spTgt>
                                        </p:tgtEl>
                                        <p:attrNameLst>
                                          <p:attrName>style.visibility</p:attrName>
                                        </p:attrNameLst>
                                      </p:cBhvr>
                                      <p:to>
                                        <p:strVal val="visible"/>
                                      </p:to>
                                    </p:set>
                                    <p:animEffect filter="dissolve" transition="in">
                                      <p:cBhvr>
                                        <p:cTn id="12" dur="500"/>
                                        <p:tgtEl>
                                          <p:spTgt spid="474">
                                            <p:bg/>
                                          </p:spTgt>
                                        </p:tgtEl>
                                      </p:cBhvr>
                                    </p:animEffect>
                                  </p:childTnLst>
                                </p:cTn>
                              </p:par>
                              <p:par>
                                <p:cTn id="13" presetClass="entr" nodeType="withEffect" presetSubtype="0" presetID="9" grpId="2" fill="hold">
                                  <p:stCondLst>
                                    <p:cond delay="0"/>
                                  </p:stCondLst>
                                  <p:iterate type="el" backwards="0">
                                    <p:tmAbs val="0"/>
                                  </p:iterate>
                                  <p:childTnLst>
                                    <p:set>
                                      <p:cBhvr>
                                        <p:cTn id="14" fill="hold"/>
                                        <p:tgtEl>
                                          <p:spTgt spid="474">
                                            <p:txEl>
                                              <p:pRg st="0" end="0"/>
                                            </p:txEl>
                                          </p:spTgt>
                                        </p:tgtEl>
                                        <p:attrNameLst>
                                          <p:attrName>style.visibility</p:attrName>
                                        </p:attrNameLst>
                                      </p:cBhvr>
                                      <p:to>
                                        <p:strVal val="visible"/>
                                      </p:to>
                                    </p:set>
                                    <p:animEffect filter="dissolve" transition="in">
                                      <p:cBhvr>
                                        <p:cTn id="15" dur="500"/>
                                        <p:tgtEl>
                                          <p:spTgt spid="474">
                                            <p:txEl>
                                              <p:pRg st="0" end="0"/>
                                            </p:txEl>
                                          </p:spTgt>
                                        </p:tgtEl>
                                      </p:cBhvr>
                                    </p:animEffect>
                                  </p:childTnLst>
                                </p:cTn>
                              </p:par>
                            </p:childTnLst>
                          </p:cTn>
                        </p:par>
                        <p:par>
                          <p:cTn id="16" fill="hold">
                            <p:stCondLst>
                              <p:cond delay="500"/>
                            </p:stCondLst>
                            <p:childTnLst>
                              <p:par>
                                <p:cTn id="17" presetClass="entr" nodeType="afterEffect" presetID="9" grpId="2" fill="hold">
                                  <p:stCondLst>
                                    <p:cond delay="750"/>
                                  </p:stCondLst>
                                  <p:iterate type="el" backwards="0">
                                    <p:tmAbs val="0"/>
                                  </p:iterate>
                                  <p:childTnLst>
                                    <p:set>
                                      <p:cBhvr>
                                        <p:cTn id="18" fill="hold"/>
                                        <p:tgtEl>
                                          <p:spTgt spid="474">
                                            <p:txEl>
                                              <p:pRg st="1" end="1"/>
                                            </p:txEl>
                                          </p:spTgt>
                                        </p:tgtEl>
                                        <p:attrNameLst>
                                          <p:attrName>style.visibility</p:attrName>
                                        </p:attrNameLst>
                                      </p:cBhvr>
                                      <p:to>
                                        <p:strVal val="visible"/>
                                      </p:to>
                                    </p:set>
                                    <p:animEffect filter="dissolve" transition="in">
                                      <p:cBhvr>
                                        <p:cTn id="19" dur="500"/>
                                        <p:tgtEl>
                                          <p:spTgt spid="474">
                                            <p:txEl>
                                              <p:pRg st="1" end="1"/>
                                            </p:txEl>
                                          </p:spTgt>
                                        </p:tgtEl>
                                      </p:cBhvr>
                                    </p:animEffect>
                                  </p:childTnLst>
                                </p:cTn>
                              </p:par>
                            </p:childTnLst>
                          </p:cTn>
                        </p:par>
                        <p:par>
                          <p:cTn id="20" fill="hold">
                            <p:stCondLst>
                              <p:cond delay="1750"/>
                            </p:stCondLst>
                            <p:childTnLst>
                              <p:par>
                                <p:cTn id="21" presetClass="entr" nodeType="afterEffect" presetID="9" grpId="2" fill="hold">
                                  <p:stCondLst>
                                    <p:cond delay="750"/>
                                  </p:stCondLst>
                                  <p:iterate type="el" backwards="0">
                                    <p:tmAbs val="0"/>
                                  </p:iterate>
                                  <p:childTnLst>
                                    <p:set>
                                      <p:cBhvr>
                                        <p:cTn id="22" fill="hold"/>
                                        <p:tgtEl>
                                          <p:spTgt spid="474">
                                            <p:txEl>
                                              <p:pRg st="2" end="2"/>
                                            </p:txEl>
                                          </p:spTgt>
                                        </p:tgtEl>
                                        <p:attrNameLst>
                                          <p:attrName>style.visibility</p:attrName>
                                        </p:attrNameLst>
                                      </p:cBhvr>
                                      <p:to>
                                        <p:strVal val="visible"/>
                                      </p:to>
                                    </p:set>
                                    <p:animEffect filter="dissolve" transition="in">
                                      <p:cBhvr>
                                        <p:cTn id="23" dur="500"/>
                                        <p:tgtEl>
                                          <p:spTgt spid="474">
                                            <p:txEl>
                                              <p:pRg st="2" end="2"/>
                                            </p:txEl>
                                          </p:spTgt>
                                        </p:tgtEl>
                                      </p:cBhvr>
                                    </p:animEffect>
                                  </p:childTnLst>
                                </p:cTn>
                              </p:par>
                            </p:childTnLst>
                          </p:cTn>
                        </p:par>
                        <p:par>
                          <p:cTn id="24" fill="hold">
                            <p:stCondLst>
                              <p:cond delay="3000"/>
                            </p:stCondLst>
                            <p:childTnLst>
                              <p:par>
                                <p:cTn id="25" presetClass="entr" nodeType="afterEffect" presetID="9" grpId="2" fill="hold">
                                  <p:stCondLst>
                                    <p:cond delay="0"/>
                                  </p:stCondLst>
                                  <p:iterate type="el" backwards="0">
                                    <p:tmAbs val="0"/>
                                  </p:iterate>
                                  <p:childTnLst>
                                    <p:set>
                                      <p:cBhvr>
                                        <p:cTn id="26" fill="hold"/>
                                        <p:tgtEl>
                                          <p:spTgt spid="474">
                                            <p:txEl>
                                              <p:pRg st="3" end="3"/>
                                            </p:txEl>
                                          </p:spTgt>
                                        </p:tgtEl>
                                        <p:attrNameLst>
                                          <p:attrName>style.visibility</p:attrName>
                                        </p:attrNameLst>
                                      </p:cBhvr>
                                      <p:to>
                                        <p:strVal val="visible"/>
                                      </p:to>
                                    </p:set>
                                    <p:animEffect filter="dissolve" transition="in">
                                      <p:cBhvr>
                                        <p:cTn id="27" dur="500"/>
                                        <p:tgtEl>
                                          <p:spTgt spid="47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nodeType="clickEffect" presetID="9" grpId="2" fill="hold">
                                  <p:stCondLst>
                                    <p:cond delay="0"/>
                                  </p:stCondLst>
                                  <p:iterate type="el" backwards="0">
                                    <p:tmAbs val="0"/>
                                  </p:iterate>
                                  <p:childTnLst>
                                    <p:set>
                                      <p:cBhvr>
                                        <p:cTn id="31" fill="hold"/>
                                        <p:tgtEl>
                                          <p:spTgt spid="474">
                                            <p:txEl>
                                              <p:pRg st="4" end="4"/>
                                            </p:txEl>
                                          </p:spTgt>
                                        </p:tgtEl>
                                        <p:attrNameLst>
                                          <p:attrName>style.visibility</p:attrName>
                                        </p:attrNameLst>
                                      </p:cBhvr>
                                      <p:to>
                                        <p:strVal val="visible"/>
                                      </p:to>
                                    </p:set>
                                    <p:animEffect filter="dissolve" transition="in">
                                      <p:cBhvr>
                                        <p:cTn id="32" dur="500"/>
                                        <p:tgtEl>
                                          <p:spTgt spid="474">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73" grpId="1"/>
      <p:bldP build="p" bldLvl="1" animBg="1" rev="0" advAuto="0" spid="474" grpId="2"/>
    </p:bldLst>
  </p:timing>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76" name="Rectangle"/>
          <p:cNvSpPr/>
          <p:nvPr/>
        </p:nvSpPr>
        <p:spPr>
          <a:xfrm>
            <a:off x="1524000" y="1397000"/>
            <a:ext cx="6096000" cy="4064000"/>
          </a:xfrm>
          <a:prstGeom prst="rect">
            <a:avLst/>
          </a:prstGeom>
          <a:ln w="12700">
            <a:miter lim="400000"/>
          </a:ln>
        </p:spPr>
        <p:txBody>
          <a:bodyPr lIns="45719" rIns="45719"/>
          <a:lstStyle/>
          <a:p>
            <a:pPr/>
          </a:p>
        </p:txBody>
      </p:sp>
      <p:sp>
        <p:nvSpPr>
          <p:cNvPr id="477" name="Who Wants to Cite a Millionaire?"/>
          <p:cNvSpPr txBox="1"/>
          <p:nvPr/>
        </p:nvSpPr>
        <p:spPr>
          <a:xfrm>
            <a:off x="533400" y="2362200"/>
            <a:ext cx="8001000" cy="16764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lvl1pPr algn="ctr" defTabSz="384047">
              <a:defRPr b="1" sz="5544">
                <a:ln w="1680">
                  <a:solidFill>
                    <a:srgbClr val="000000"/>
                  </a:solidFill>
                </a:ln>
                <a:solidFill>
                  <a:srgbClr val="FFCC1A"/>
                </a:solidFill>
                <a:latin typeface="Tahoma"/>
                <a:ea typeface="Tahoma"/>
                <a:cs typeface="Tahoma"/>
                <a:sym typeface="Tahoma"/>
              </a:defRPr>
            </a:lvl1pPr>
          </a:lstStyle>
          <a:p>
            <a:pPr/>
            <a:r>
              <a:t>Who Wants to Cite a Millionaire?</a:t>
            </a:r>
          </a:p>
        </p:txBody>
      </p:sp>
      <p:pic>
        <p:nvPicPr>
          <p:cNvPr id="478" name="image.png" descr="image.png"/>
          <p:cNvPicPr>
            <a:picLocks noChangeAspect="1"/>
          </p:cNvPicPr>
          <p:nvPr/>
        </p:nvPicPr>
        <p:blipFill>
          <a:blip r:embed="rId3">
            <a:extLst/>
          </a:blip>
          <a:stretch>
            <a:fillRect/>
          </a:stretch>
        </p:blipFill>
        <p:spPr>
          <a:xfrm>
            <a:off x="-533400" y="5715000"/>
            <a:ext cx="304800" cy="304800"/>
          </a:xfrm>
          <a:prstGeom prst="rect">
            <a:avLst/>
          </a:prstGeom>
          <a:ln w="12700">
            <a:miter lim="400000"/>
          </a:ln>
        </p:spPr>
      </p:pic>
      <p:grpSp>
        <p:nvGrpSpPr>
          <p:cNvPr id="483" name="Group"/>
          <p:cNvGrpSpPr/>
          <p:nvPr/>
        </p:nvGrpSpPr>
        <p:grpSpPr>
          <a:xfrm>
            <a:off x="6857999" y="6248400"/>
            <a:ext cx="2362201" cy="533401"/>
            <a:chOff x="0" y="0"/>
            <a:chExt cx="2362200" cy="533400"/>
          </a:xfrm>
        </p:grpSpPr>
        <p:sp>
          <p:nvSpPr>
            <p:cNvPr id="479" name="Line"/>
            <p:cNvSpPr/>
            <p:nvPr/>
          </p:nvSpPr>
          <p:spPr>
            <a:xfrm>
              <a:off x="0" y="284480"/>
              <a:ext cx="2362200" cy="1"/>
            </a:xfrm>
            <a:prstGeom prst="line">
              <a:avLst/>
            </a:prstGeom>
            <a:noFill/>
            <a:ln w="57150" cap="flat">
              <a:solidFill>
                <a:srgbClr val="FFFFFF"/>
              </a:solidFill>
              <a:prstDash val="solid"/>
              <a:round/>
            </a:ln>
            <a:effectLst/>
          </p:spPr>
          <p:txBody>
            <a:bodyPr wrap="square" lIns="45719" tIns="45719" rIns="45719" bIns="45719" numCol="1" anchor="t">
              <a:noAutofit/>
            </a:bodyPr>
            <a:lstStyle/>
            <a:p>
              <a:pPr/>
            </a:p>
          </p:txBody>
        </p:sp>
        <p:grpSp>
          <p:nvGrpSpPr>
            <p:cNvPr id="482" name="Group"/>
            <p:cNvGrpSpPr/>
            <p:nvPr/>
          </p:nvGrpSpPr>
          <p:grpSpPr>
            <a:xfrm>
              <a:off x="150689" y="0"/>
              <a:ext cx="2050903" cy="533401"/>
              <a:chOff x="0" y="0"/>
              <a:chExt cx="2050902" cy="533400"/>
            </a:xfrm>
          </p:grpSpPr>
          <p:sp>
            <p:nvSpPr>
              <p:cNvPr id="480" name="Shape"/>
              <p:cNvSpPr/>
              <p:nvPr/>
            </p:nvSpPr>
            <p:spPr>
              <a:xfrm>
                <a:off x="0" y="0"/>
                <a:ext cx="2050903" cy="5334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02" y="0"/>
                    </a:moveTo>
                    <a:cubicBezTo>
                      <a:pt x="314" y="0"/>
                      <a:pt x="0" y="1209"/>
                      <a:pt x="0" y="2700"/>
                    </a:cubicBezTo>
                    <a:lnTo>
                      <a:pt x="0" y="18900"/>
                    </a:lnTo>
                    <a:cubicBezTo>
                      <a:pt x="0" y="20391"/>
                      <a:pt x="314" y="21600"/>
                      <a:pt x="702" y="21600"/>
                    </a:cubicBezTo>
                    <a:lnTo>
                      <a:pt x="20898" y="21600"/>
                    </a:lnTo>
                    <a:cubicBezTo>
                      <a:pt x="21286" y="21600"/>
                      <a:pt x="21600" y="20391"/>
                      <a:pt x="21600" y="18900"/>
                    </a:cubicBezTo>
                    <a:lnTo>
                      <a:pt x="21600" y="2700"/>
                    </a:lnTo>
                    <a:cubicBezTo>
                      <a:pt x="21600" y="1209"/>
                      <a:pt x="21286" y="0"/>
                      <a:pt x="20898" y="0"/>
                    </a:cubicBezTo>
                    <a:close/>
                  </a:path>
                </a:pathLst>
              </a:custGeom>
              <a:solidFill>
                <a:srgbClr val="CC99FF"/>
              </a:solidFill>
              <a:ln w="38100" cap="flat">
                <a:solidFill>
                  <a:srgbClr val="FFFFFF"/>
                </a:solidFill>
                <a:prstDash val="solid"/>
                <a:round/>
              </a:ln>
              <a:effectLst/>
            </p:spPr>
            <p:txBody>
              <a:bodyPr wrap="square" lIns="45719" tIns="45719" rIns="45719" bIns="45719" numCol="1" anchor="ctr">
                <a:noAutofit/>
              </a:bodyPr>
              <a:lstStyle/>
              <a:p>
                <a:pPr algn="ctr">
                  <a:spcBef>
                    <a:spcPts val="400"/>
                  </a:spcBef>
                  <a:defRPr b="1" sz="1000">
                    <a:solidFill>
                      <a:srgbClr val="FFFFFF"/>
                    </a:solidFill>
                    <a:latin typeface="Tahoma"/>
                    <a:ea typeface="Tahoma"/>
                    <a:cs typeface="Tahoma"/>
                    <a:sym typeface="Tahoma"/>
                  </a:defRPr>
                </a:pPr>
              </a:p>
            </p:txBody>
          </p:sp>
          <p:sp>
            <p:nvSpPr>
              <p:cNvPr id="481" name="Created by Terri Street…"/>
              <p:cNvSpPr txBox="1"/>
              <p:nvPr/>
            </p:nvSpPr>
            <p:spPr>
              <a:xfrm>
                <a:off x="19533" y="53340"/>
                <a:ext cx="2011836" cy="42672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spcBef>
                    <a:spcPts val="200"/>
                  </a:spcBef>
                  <a:defRPr b="1" sz="1000">
                    <a:solidFill>
                      <a:srgbClr val="FFFFFF"/>
                    </a:solidFill>
                    <a:latin typeface="Tahoma"/>
                    <a:ea typeface="Tahoma"/>
                    <a:cs typeface="Tahoma"/>
                    <a:sym typeface="Tahoma"/>
                  </a:defRPr>
                </a:pPr>
                <a:r>
                  <a:t>Created by Terri Street</a:t>
                </a:r>
              </a:p>
              <a:p>
                <a:pPr algn="ctr">
                  <a:spcBef>
                    <a:spcPts val="200"/>
                  </a:spcBef>
                  <a:defRPr b="1" sz="1000">
                    <a:solidFill>
                      <a:srgbClr val="FFFFFF"/>
                    </a:solidFill>
                    <a:latin typeface="Tahoma"/>
                    <a:ea typeface="Tahoma"/>
                    <a:cs typeface="Tahoma"/>
                    <a:sym typeface="Tahoma"/>
                  </a:defRPr>
                </a:pPr>
                <a:r>
                  <a:t>Copyright,  2000</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23" grpId="1" fill="hold">
                                  <p:stCondLst>
                                    <p:cond delay="2000"/>
                                  </p:stCondLst>
                                  <p:iterate type="el" backwards="0">
                                    <p:tmAbs val="0"/>
                                  </p:iterate>
                                  <p:childTnLst>
                                    <p:set>
                                      <p:cBhvr>
                                        <p:cTn id="6" fill="hold"/>
                                        <p:tgtEl>
                                          <p:spTgt spid="477"/>
                                        </p:tgtEl>
                                        <p:attrNameLst>
                                          <p:attrName>style.visibility</p:attrName>
                                        </p:attrNameLst>
                                      </p:cBhvr>
                                      <p:to>
                                        <p:strVal val="visible"/>
                                      </p:to>
                                    </p:set>
                                    <p:anim calcmode="lin" valueType="num">
                                      <p:cBhvr>
                                        <p:cTn id="7" dur="500" fill="hold"/>
                                        <p:tgtEl>
                                          <p:spTgt spid="477"/>
                                        </p:tgtEl>
                                        <p:attrNameLst>
                                          <p:attrName>ppt_w</p:attrName>
                                        </p:attrNameLst>
                                      </p:cBhvr>
                                      <p:tavLst>
                                        <p:tav tm="0">
                                          <p:val>
                                            <p:fltVal val="0"/>
                                          </p:val>
                                        </p:tav>
                                        <p:tav tm="100000">
                                          <p:val>
                                            <p:strVal val="#ppt_w"/>
                                          </p:val>
                                        </p:tav>
                                      </p:tavLst>
                                    </p:anim>
                                    <p:anim calcmode="lin" valueType="num">
                                      <p:cBhvr>
                                        <p:cTn id="8" dur="500" fill="hold"/>
                                        <p:tgtEl>
                                          <p:spTgt spid="477"/>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6" presetID="23" grpId="2" fill="hold">
                                  <p:stCondLst>
                                    <p:cond delay="0"/>
                                  </p:stCondLst>
                                  <p:iterate type="el" backwards="0">
                                    <p:tmAbs val="0"/>
                                  </p:iterate>
                                  <p:childTnLst>
                                    <p:set>
                                      <p:cBhvr>
                                        <p:cTn id="12" fill="hold"/>
                                        <p:tgtEl>
                                          <p:spTgt spid="483"/>
                                        </p:tgtEl>
                                        <p:attrNameLst>
                                          <p:attrName>style.visibility</p:attrName>
                                        </p:attrNameLst>
                                      </p:cBhvr>
                                      <p:to>
                                        <p:strVal val="visible"/>
                                      </p:to>
                                    </p:set>
                                    <p:anim calcmode="lin" valueType="num">
                                      <p:cBhvr>
                                        <p:cTn id="13" dur="500" fill="hold"/>
                                        <p:tgtEl>
                                          <p:spTgt spid="483"/>
                                        </p:tgtEl>
                                        <p:attrNameLst>
                                          <p:attrName>ppt_w</p:attrName>
                                        </p:attrNameLst>
                                      </p:cBhvr>
                                      <p:tavLst>
                                        <p:tav tm="0">
                                          <p:val>
                                            <p:fltVal val="0"/>
                                          </p:val>
                                        </p:tav>
                                        <p:tav tm="100000">
                                          <p:val>
                                            <p:strVal val="#ppt_w"/>
                                          </p:val>
                                        </p:tav>
                                      </p:tavLst>
                                    </p:anim>
                                    <p:anim calcmode="lin" valueType="num">
                                      <p:cBhvr>
                                        <p:cTn id="14" dur="500" fill="hold"/>
                                        <p:tgtEl>
                                          <p:spTgt spid="48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83" grpId="2"/>
      <p:bldP build="whole" bldLvl="1" animBg="1" rev="0" advAuto="0" spid="477" grpId="1"/>
    </p:bldLst>
  </p:timing>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489" name="Group"/>
          <p:cNvGrpSpPr/>
          <p:nvPr/>
        </p:nvGrpSpPr>
        <p:grpSpPr>
          <a:xfrm>
            <a:off x="5486399" y="220979"/>
            <a:ext cx="2743201" cy="6568441"/>
            <a:chOff x="0" y="0"/>
            <a:chExt cx="2743200" cy="6568440"/>
          </a:xfrm>
        </p:grpSpPr>
        <p:sp>
          <p:nvSpPr>
            <p:cNvPr id="487" name="Shape"/>
            <p:cNvSpPr/>
            <p:nvPr/>
          </p:nvSpPr>
          <p:spPr>
            <a:xfrm>
              <a:off x="0" y="7620"/>
              <a:ext cx="2743200" cy="6553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700" y="0"/>
                  </a:moveTo>
                  <a:cubicBezTo>
                    <a:pt x="1209" y="0"/>
                    <a:pt x="0" y="506"/>
                    <a:pt x="0" y="1130"/>
                  </a:cubicBezTo>
                  <a:lnTo>
                    <a:pt x="0" y="20470"/>
                  </a:lnTo>
                  <a:cubicBezTo>
                    <a:pt x="0" y="21094"/>
                    <a:pt x="1209" y="21600"/>
                    <a:pt x="2700" y="21600"/>
                  </a:cubicBezTo>
                  <a:lnTo>
                    <a:pt x="18900" y="21600"/>
                  </a:lnTo>
                  <a:cubicBezTo>
                    <a:pt x="20391" y="21600"/>
                    <a:pt x="21600" y="21094"/>
                    <a:pt x="21600" y="20470"/>
                  </a:cubicBezTo>
                  <a:lnTo>
                    <a:pt x="21600" y="1130"/>
                  </a:lnTo>
                  <a:cubicBezTo>
                    <a:pt x="21600" y="506"/>
                    <a:pt x="20391" y="0"/>
                    <a:pt x="18900"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r">
                <a:defRPr b="1" sz="2800">
                  <a:latin typeface="Tahoma"/>
                  <a:ea typeface="Tahoma"/>
                  <a:cs typeface="Tahoma"/>
                  <a:sym typeface="Tahoma"/>
                </a:defRPr>
              </a:pPr>
            </a:p>
          </p:txBody>
        </p:sp>
        <p:sp>
          <p:nvSpPr>
            <p:cNvPr id="488" name="1,000,000…"/>
            <p:cNvSpPr txBox="1"/>
            <p:nvPr/>
          </p:nvSpPr>
          <p:spPr>
            <a:xfrm>
              <a:off x="100457" y="0"/>
              <a:ext cx="2542286" cy="65684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r">
                <a:buClr>
                  <a:srgbClr val="DBF5F9"/>
                </a:buCl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2" invalidUrl="" action="ppaction://hlinksldjump" tgtFrame="" tooltip="" history="1" highlightClick="0" endSnd="0"/>
                </a:rPr>
                <a:t>1,000,000</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3" invalidUrl="" action="ppaction://hlinksldjump" tgtFrame="" tooltip="" history="1" highlightClick="0" endSnd="0"/>
                </a:rPr>
                <a:t>500,000</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4" invalidUrl="" action="ppaction://hlinksldjump" tgtFrame="" tooltip="" history="1" highlightClick="0" endSnd="0"/>
                </a:rPr>
                <a:t>250,000</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5" invalidUrl="" action="ppaction://hlinksldjump" tgtFrame="" tooltip="" history="1" highlightClick="0" endSnd="0"/>
                </a:rPr>
                <a:t>125,000</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6" invalidUrl="" action="ppaction://hlinksldjump" tgtFrame="" tooltip="" history="1" highlightClick="0" endSnd="0"/>
                </a:rPr>
                <a:t>64,000</a:t>
              </a:r>
            </a:p>
            <a:p>
              <a:pPr algn="r">
                <a:buClr>
                  <a:srgbClr val="DBF5F9"/>
                </a:buCl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7" invalidUrl="" action="ppaction://hlinksldjump" tgtFrame="" tooltip="" history="1" highlightClick="0" endSnd="0"/>
                </a:rPr>
                <a:t>32,000</a:t>
              </a:r>
              <a:r>
                <a:t>  </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8" invalidUrl="" action="ppaction://hlinksldjump" tgtFrame="" tooltip="" history="1" highlightClick="0" endSnd="0"/>
                </a:rPr>
                <a:t>16,000</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9" invalidUrl="" action="ppaction://hlinksldjump" tgtFrame="" tooltip="" history="1" highlightClick="0" endSnd="0"/>
                </a:rPr>
                <a:t>8,000</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10" invalidUrl="" action="ppaction://hlinksldjump" tgtFrame="" tooltip="" history="1" highlightClick="0" endSnd="0"/>
                </a:rPr>
                <a:t>4,000</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11" invalidUrl="" action="ppaction://hlinksldjump" tgtFrame="" tooltip="" history="1" highlightClick="0" endSnd="0"/>
                </a:rPr>
                <a:t>2,000</a:t>
              </a:r>
            </a:p>
            <a:p>
              <a:pPr algn="r">
                <a:buClr>
                  <a:srgbClr val="DBF5F9"/>
                </a:buCl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12" invalidUrl="" action="ppaction://hlinksldjump" tgtFrame="" tooltip="" history="1" highlightClick="0" endSnd="0"/>
                </a:rPr>
                <a:t>1,000</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13" invalidUrl="" action="ppaction://hlinksldjump" tgtFrame="" tooltip="" history="1" highlightClick="0" endSnd="0"/>
                </a:rPr>
                <a:t>500</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14" invalidUrl="" action="ppaction://hlinksldjump" tgtFrame="" tooltip="" history="1" highlightClick="0" endSnd="0"/>
                </a:rPr>
                <a:t>300</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15" invalidUrl="" action="ppaction://hlinksldjump" tgtFrame="" tooltip="" history="1" highlightClick="0" endSnd="0"/>
                </a:rPr>
                <a:t>200</a:t>
              </a:r>
            </a:p>
            <a:p>
              <a:pPr algn="r">
                <a:buSzPct val="100000"/>
                <a:buChar char="◆"/>
                <a:defRPr b="1" sz="2800">
                  <a:latin typeface="Tahoma"/>
                  <a:ea typeface="Tahoma"/>
                  <a:cs typeface="Tahoma"/>
                  <a:sym typeface="Tahoma"/>
                </a:defRPr>
              </a:pPr>
              <a:r>
                <a:t>           </a:t>
              </a:r>
              <a:r>
                <a:rPr u="sng">
                  <a:solidFill>
                    <a:srgbClr val="E68200"/>
                  </a:solidFill>
                  <a:uFill>
                    <a:solidFill>
                      <a:srgbClr val="E68200"/>
                    </a:solidFill>
                  </a:uFill>
                  <a:hlinkClick r:id="rId16" invalidUrl="" action="ppaction://hlinksldjump" tgtFrame="" tooltip="" history="1" highlightClick="0" endSnd="0"/>
                </a:rPr>
                <a:t>100</a:t>
              </a:r>
            </a:p>
          </p:txBody>
        </p:sp>
      </p:grpSp>
      <p:sp>
        <p:nvSpPr>
          <p:cNvPr id="490" name="Who Wants to Cite a Millionaire?"/>
          <p:cNvSpPr txBox="1"/>
          <p:nvPr/>
        </p:nvSpPr>
        <p:spPr>
          <a:xfrm>
            <a:off x="76200" y="1000125"/>
            <a:ext cx="5181600" cy="25679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5400">
                <a:effectLst>
                  <a:outerShdw sx="100000" sy="100000" kx="0" ky="0" algn="b" rotWithShape="0" blurRad="12700" dist="38100" dir="2700000">
                    <a:srgbClr val="FFFFFF"/>
                  </a:outerShdw>
                </a:effectLst>
                <a:latin typeface="Broadway"/>
                <a:ea typeface="Broadway"/>
                <a:cs typeface="Broadway"/>
                <a:sym typeface="Broadway"/>
              </a:defRPr>
            </a:lvl1pPr>
          </a:lstStyle>
          <a:p>
            <a:pPr/>
            <a:r>
              <a:t>Who Wants to Cite a Millionaire? </a:t>
            </a:r>
          </a:p>
        </p:txBody>
      </p:sp>
      <p:sp>
        <p:nvSpPr>
          <p:cNvPr id="491" name="Select a dollar amount to play."/>
          <p:cNvSpPr txBox="1"/>
          <p:nvPr/>
        </p:nvSpPr>
        <p:spPr>
          <a:xfrm>
            <a:off x="152400" y="3581400"/>
            <a:ext cx="4267200" cy="13868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4400">
                <a:effectLst>
                  <a:outerShdw sx="100000" sy="100000" kx="0" ky="0" algn="b" rotWithShape="0" blurRad="12700" dist="25400" dir="2700000">
                    <a:srgbClr val="FFFFFF"/>
                  </a:outerShdw>
                </a:effectLst>
                <a:latin typeface="Calibri"/>
                <a:ea typeface="Calibri"/>
                <a:cs typeface="Calibri"/>
                <a:sym typeface="Calibri"/>
              </a:defRPr>
            </a:lvl1pPr>
          </a:lstStyle>
          <a:p>
            <a:pPr/>
            <a:r>
              <a:t>Select a dollar amount to play.</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93" name="Line"/>
          <p:cNvSpPr/>
          <p:nvPr/>
        </p:nvSpPr>
        <p:spPr>
          <a:xfrm>
            <a:off x="0" y="5105400"/>
            <a:ext cx="9448800" cy="0"/>
          </a:xfrm>
          <a:prstGeom prst="line">
            <a:avLst/>
          </a:prstGeom>
          <a:ln w="57150">
            <a:solidFill>
              <a:srgbClr val="000000"/>
            </a:solidFill>
          </a:ln>
        </p:spPr>
        <p:txBody>
          <a:bodyPr lIns="45719" rIns="45719"/>
          <a:lstStyle/>
          <a:p>
            <a:pPr/>
          </a:p>
        </p:txBody>
      </p:sp>
      <p:sp>
        <p:nvSpPr>
          <p:cNvPr id="494" name="Line"/>
          <p:cNvSpPr/>
          <p:nvPr/>
        </p:nvSpPr>
        <p:spPr>
          <a:xfrm>
            <a:off x="0" y="4038600"/>
            <a:ext cx="9372601" cy="0"/>
          </a:xfrm>
          <a:prstGeom prst="line">
            <a:avLst/>
          </a:prstGeom>
          <a:ln w="57150">
            <a:solidFill>
              <a:srgbClr val="000000"/>
            </a:solidFill>
          </a:ln>
        </p:spPr>
        <p:txBody>
          <a:bodyPr lIns="45719" rIns="45719"/>
          <a:lstStyle/>
          <a:p>
            <a:pPr/>
          </a:p>
        </p:txBody>
      </p:sp>
      <p:pic>
        <p:nvPicPr>
          <p:cNvPr id="495" name="image.png" descr="image.png"/>
          <p:cNvPicPr>
            <a:picLocks noChangeAspect="1"/>
          </p:cNvPicPr>
          <p:nvPr/>
        </p:nvPicPr>
        <p:blipFill>
          <a:blip r:embed="rId2">
            <a:extLst/>
          </a:blip>
          <a:stretch>
            <a:fillRect/>
          </a:stretch>
        </p:blipFill>
        <p:spPr>
          <a:xfrm>
            <a:off x="8229600" y="5257800"/>
            <a:ext cx="304800" cy="304800"/>
          </a:xfrm>
          <a:prstGeom prst="rect">
            <a:avLst/>
          </a:prstGeom>
          <a:ln w="12700">
            <a:miter lim="400000"/>
          </a:ln>
        </p:spPr>
      </p:pic>
      <p:grpSp>
        <p:nvGrpSpPr>
          <p:cNvPr id="498" name="Group">
            <a:hlinkClick r:id="rId3" invalidUrl="" action="ppaction://hlinksldjump" tgtFrame="" tooltip="" history="1" highlightClick="0" endSnd="0"/>
          </p:cNvPr>
          <p:cNvGrpSpPr/>
          <p:nvPr/>
        </p:nvGrpSpPr>
        <p:grpSpPr>
          <a:xfrm>
            <a:off x="533400" y="3657600"/>
            <a:ext cx="3657601" cy="762001"/>
            <a:chOff x="0" y="0"/>
            <a:chExt cx="3657600" cy="762000"/>
          </a:xfrm>
        </p:grpSpPr>
        <p:sp>
          <p:nvSpPr>
            <p:cNvPr id="496"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497" name="A. Research"/>
            <p:cNvSpPr txBox="1"/>
            <p:nvPr/>
          </p:nvSpPr>
          <p:spPr>
            <a:xfrm>
              <a:off x="720050" y="151129"/>
              <a:ext cx="2217500"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A. Research</a:t>
              </a:r>
            </a:p>
          </p:txBody>
        </p:sp>
      </p:grpSp>
      <p:grpSp>
        <p:nvGrpSpPr>
          <p:cNvPr id="501" name="Group">
            <a:hlinkClick r:id="rId4" invalidUrl="" action="ppaction://hlinksldjump" tgtFrame="" tooltip="" history="1" highlightClick="0" endSnd="0"/>
          </p:cNvPr>
          <p:cNvGrpSpPr/>
          <p:nvPr/>
        </p:nvGrpSpPr>
        <p:grpSpPr>
          <a:xfrm>
            <a:off x="533400" y="4724400"/>
            <a:ext cx="3657601" cy="762001"/>
            <a:chOff x="0" y="0"/>
            <a:chExt cx="3657600" cy="762000"/>
          </a:xfrm>
        </p:grpSpPr>
        <p:sp>
          <p:nvSpPr>
            <p:cNvPr id="499"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sz="2400">
                  <a:solidFill>
                    <a:srgbClr val="04617B"/>
                  </a:solidFill>
                  <a:latin typeface="+mn-lt"/>
                  <a:ea typeface="+mn-ea"/>
                  <a:cs typeface="+mn-cs"/>
                  <a:sym typeface="Times New Roman"/>
                </a:defRPr>
              </a:pPr>
            </a:p>
          </p:txBody>
        </p:sp>
        <p:sp>
          <p:nvSpPr>
            <p:cNvPr id="500" name="C. Observation"/>
            <p:cNvSpPr txBox="1"/>
            <p:nvPr/>
          </p:nvSpPr>
          <p:spPr>
            <a:xfrm>
              <a:off x="498966" y="151129"/>
              <a:ext cx="2659668"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C. Observation</a:t>
              </a:r>
            </a:p>
          </p:txBody>
        </p:sp>
      </p:grpSp>
      <p:grpSp>
        <p:nvGrpSpPr>
          <p:cNvPr id="504" name="Group">
            <a:hlinkClick r:id="rId4" invalidUrl="" action="ppaction://hlinksldjump" tgtFrame="" tooltip="" history="1" highlightClick="0" endSnd="0"/>
          </p:cNvPr>
          <p:cNvGrpSpPr/>
          <p:nvPr/>
        </p:nvGrpSpPr>
        <p:grpSpPr>
          <a:xfrm>
            <a:off x="4953000" y="3657600"/>
            <a:ext cx="3733801" cy="762001"/>
            <a:chOff x="0" y="0"/>
            <a:chExt cx="3733800" cy="762000"/>
          </a:xfrm>
        </p:grpSpPr>
        <p:sp>
          <p:nvSpPr>
            <p:cNvPr id="502"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503" name="B. Asking a friend"/>
            <p:cNvSpPr txBox="1"/>
            <p:nvPr/>
          </p:nvSpPr>
          <p:spPr>
            <a:xfrm>
              <a:off x="314344" y="151129"/>
              <a:ext cx="3105112"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solidFill>
                    <a:srgbClr val="04617B"/>
                  </a:solidFill>
                  <a:latin typeface="Tahoma"/>
                  <a:ea typeface="Tahoma"/>
                  <a:cs typeface="Tahoma"/>
                  <a:sym typeface="Tahoma"/>
                </a:defRPr>
              </a:pPr>
              <a:r>
                <a:t> </a:t>
              </a:r>
              <a:r>
                <a:rPr>
                  <a:solidFill>
                    <a:srgbClr val="000000"/>
                  </a:solidFill>
                </a:rPr>
                <a:t>B. Asking a friend</a:t>
              </a:r>
            </a:p>
          </p:txBody>
        </p:sp>
      </p:grpSp>
      <p:grpSp>
        <p:nvGrpSpPr>
          <p:cNvPr id="507" name="Group">
            <a:hlinkClick r:id="rId4" invalidUrl="" action="ppaction://hlinksldjump" tgtFrame="" tooltip="" history="1" highlightClick="0" endSnd="0"/>
          </p:cNvPr>
          <p:cNvGrpSpPr/>
          <p:nvPr/>
        </p:nvGrpSpPr>
        <p:grpSpPr>
          <a:xfrm>
            <a:off x="4953000" y="4724400"/>
            <a:ext cx="3733801" cy="762001"/>
            <a:chOff x="0" y="0"/>
            <a:chExt cx="3733800" cy="762000"/>
          </a:xfrm>
        </p:grpSpPr>
        <p:sp>
          <p:nvSpPr>
            <p:cNvPr id="505"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sz="2400">
                  <a:solidFill>
                    <a:srgbClr val="04617B"/>
                  </a:solidFill>
                  <a:latin typeface="+mn-lt"/>
                  <a:ea typeface="+mn-ea"/>
                  <a:cs typeface="+mn-cs"/>
                  <a:sym typeface="Times New Roman"/>
                </a:defRPr>
              </a:pPr>
            </a:p>
          </p:txBody>
        </p:sp>
        <p:sp>
          <p:nvSpPr>
            <p:cNvPr id="506" name="D. Making things up"/>
            <p:cNvSpPr txBox="1"/>
            <p:nvPr/>
          </p:nvSpPr>
          <p:spPr>
            <a:xfrm>
              <a:off x="132179" y="151129"/>
              <a:ext cx="3469442"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D. Making things up</a:t>
              </a:r>
            </a:p>
          </p:txBody>
        </p:sp>
      </p:grpSp>
      <p:grpSp>
        <p:nvGrpSpPr>
          <p:cNvPr id="512" name="Group"/>
          <p:cNvGrpSpPr/>
          <p:nvPr/>
        </p:nvGrpSpPr>
        <p:grpSpPr>
          <a:xfrm>
            <a:off x="-304801" y="1960880"/>
            <a:ext cx="9829801" cy="1183641"/>
            <a:chOff x="0" y="0"/>
            <a:chExt cx="9829800" cy="1183639"/>
          </a:xfrm>
        </p:grpSpPr>
        <p:sp>
          <p:nvSpPr>
            <p:cNvPr id="508" name="Line"/>
            <p:cNvSpPr/>
            <p:nvPr/>
          </p:nvSpPr>
          <p:spPr>
            <a:xfrm>
              <a:off x="0" y="62991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511" name="Group"/>
            <p:cNvGrpSpPr/>
            <p:nvPr/>
          </p:nvGrpSpPr>
          <p:grpSpPr>
            <a:xfrm>
              <a:off x="627061" y="0"/>
              <a:ext cx="8534402" cy="1183640"/>
              <a:chOff x="0" y="0"/>
              <a:chExt cx="8534400" cy="1183639"/>
            </a:xfrm>
          </p:grpSpPr>
          <p:sp>
            <p:nvSpPr>
              <p:cNvPr id="509" name="Shape"/>
              <p:cNvSpPr/>
              <p:nvPr/>
            </p:nvSpPr>
            <p:spPr>
              <a:xfrm>
                <a:off x="0" y="20319"/>
                <a:ext cx="8534401" cy="1143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600">
                    <a:latin typeface="Tahoma"/>
                    <a:ea typeface="Tahoma"/>
                    <a:cs typeface="Tahoma"/>
                    <a:sym typeface="Tahoma"/>
                  </a:defRPr>
                </a:pPr>
              </a:p>
            </p:txBody>
          </p:sp>
          <p:sp>
            <p:nvSpPr>
              <p:cNvPr id="510" name="A citation is used to show what was found through…"/>
              <p:cNvSpPr txBox="1"/>
              <p:nvPr/>
            </p:nvSpPr>
            <p:spPr>
              <a:xfrm>
                <a:off x="41857" y="0"/>
                <a:ext cx="8450687" cy="11836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600">
                    <a:latin typeface="Tahoma"/>
                    <a:ea typeface="Tahoma"/>
                    <a:cs typeface="Tahoma"/>
                    <a:sym typeface="Tahoma"/>
                  </a:defRPr>
                </a:lvl1pPr>
              </a:lstStyle>
              <a:p>
                <a:pPr/>
                <a:r>
                  <a:t>A citation is used to show what was found through…</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498"/>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504"/>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501"/>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5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04" grpId="2"/>
      <p:bldP build="whole" bldLvl="1" animBg="1" rev="0" advAuto="0" spid="501" grpId="3"/>
      <p:bldP build="whole" bldLvl="1" animBg="1" rev="0" advAuto="0" spid="498" grpId="1"/>
      <p:bldP build="whole" bldLvl="1" animBg="1" rev="0" advAuto="0" spid="507" grpId="4"/>
    </p:bldLst>
  </p:timing>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20"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514"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15"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16"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17"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18"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19"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grpSp>
        <p:nvGrpSpPr>
          <p:cNvPr id="525" name="Group"/>
          <p:cNvGrpSpPr/>
          <p:nvPr/>
        </p:nvGrpSpPr>
        <p:grpSpPr>
          <a:xfrm>
            <a:off x="-1" y="1828799"/>
            <a:ext cx="9448801" cy="1143002"/>
            <a:chOff x="0" y="0"/>
            <a:chExt cx="9448800" cy="1143000"/>
          </a:xfrm>
        </p:grpSpPr>
        <p:sp>
          <p:nvSpPr>
            <p:cNvPr id="521" name="Line"/>
            <p:cNvSpPr/>
            <p:nvPr/>
          </p:nvSpPr>
          <p:spPr>
            <a:xfrm>
              <a:off x="0" y="609600"/>
              <a:ext cx="9448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524" name="Group"/>
            <p:cNvGrpSpPr/>
            <p:nvPr/>
          </p:nvGrpSpPr>
          <p:grpSpPr>
            <a:xfrm>
              <a:off x="304799" y="-1"/>
              <a:ext cx="8534402" cy="1143002"/>
              <a:chOff x="0" y="0"/>
              <a:chExt cx="8534400" cy="1143000"/>
            </a:xfrm>
          </p:grpSpPr>
          <p:sp>
            <p:nvSpPr>
              <p:cNvPr id="522"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523" name="A.  Research"/>
              <p:cNvSpPr txBox="1"/>
              <p:nvPr/>
            </p:nvSpPr>
            <p:spPr>
              <a:xfrm>
                <a:off x="2012473" y="157480"/>
                <a:ext cx="4509454"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SzPct val="100000"/>
                  <a:buChar char="◆"/>
                  <a:defRPr b="1" sz="4800">
                    <a:latin typeface="Tahoma"/>
                    <a:ea typeface="Tahoma"/>
                    <a:cs typeface="Tahoma"/>
                    <a:sym typeface="Tahoma"/>
                  </a:defRPr>
                </a:lvl1pPr>
              </a:lstStyle>
              <a:p>
                <a:pPr/>
                <a:r>
                  <a:t> A.  Research</a:t>
                </a:r>
              </a:p>
            </p:txBody>
          </p:sp>
        </p:grpSp>
      </p:grpSp>
      <p:sp>
        <p:nvSpPr>
          <p:cNvPr id="526"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b="1"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2303E"/>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sp>
        <p:nvSpPr>
          <p:cNvPr id="527" name="Click here to select the next dollar amount."/>
          <p:cNvSpPr txBox="1"/>
          <p:nvPr/>
        </p:nvSpPr>
        <p:spPr>
          <a:xfrm>
            <a:off x="1600200" y="5715000"/>
            <a:ext cx="5638800" cy="10312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b="1" sz="2800">
                <a:solidFill>
                  <a:srgbClr val="03495C"/>
                </a:solidFill>
                <a:effectLst>
                  <a:outerShdw sx="100000" sy="100000" kx="0" ky="0" algn="b" rotWithShape="0" blurRad="12700" dist="25400" dir="2700000">
                    <a:srgbClr val="000000"/>
                  </a:outerShdw>
                </a:effectLst>
                <a:latin typeface="Constantia"/>
                <a:ea typeface="Constantia"/>
                <a:cs typeface="Constantia"/>
                <a:sym typeface="Constantia"/>
              </a:defRPr>
            </a:lvl1pPr>
          </a:lstStyle>
          <a:p>
            <a:pPr/>
            <a:r>
              <a:t>Click here to select the next dollar amount.</a:t>
            </a:r>
          </a:p>
        </p:txBody>
      </p:sp>
      <p:sp>
        <p:nvSpPr>
          <p:cNvPr id="528" name="Arrow"/>
          <p:cNvSpPr/>
          <p:nvPr/>
        </p:nvSpPr>
        <p:spPr>
          <a:xfrm>
            <a:off x="5562600" y="6294437"/>
            <a:ext cx="2286000" cy="350838"/>
          </a:xfrm>
          <a:prstGeom prst="rightArrow">
            <a:avLst>
              <a:gd name="adj1" fmla="val 50000"/>
              <a:gd name="adj2" fmla="val 50015"/>
            </a:avLst>
          </a:prstGeom>
          <a:solidFill>
            <a:srgbClr val="0F6FC6"/>
          </a:solidFill>
          <a:ln>
            <a:solidFill>
              <a:srgbClr val="000000"/>
            </a:solidFill>
          </a:ln>
        </p:spPr>
        <p:txBody>
          <a:bodyPr lIns="45719" rIns="45719"/>
          <a:lstStyle/>
          <a:p>
            <a:pPr>
              <a:defRPr sz="1800">
                <a:latin typeface="Constantia"/>
                <a:ea typeface="Constantia"/>
                <a:cs typeface="Constantia"/>
                <a:sym typeface="Constantia"/>
              </a:defRPr>
            </a:pP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30" name="Line"/>
          <p:cNvSpPr/>
          <p:nvPr/>
        </p:nvSpPr>
        <p:spPr>
          <a:xfrm>
            <a:off x="0" y="5257800"/>
            <a:ext cx="9448800" cy="0"/>
          </a:xfrm>
          <a:prstGeom prst="line">
            <a:avLst/>
          </a:prstGeom>
          <a:ln w="57150">
            <a:solidFill>
              <a:srgbClr val="000000"/>
            </a:solidFill>
          </a:ln>
        </p:spPr>
        <p:txBody>
          <a:bodyPr lIns="45719" rIns="45719"/>
          <a:lstStyle/>
          <a:p>
            <a:pPr/>
          </a:p>
        </p:txBody>
      </p:sp>
      <p:sp>
        <p:nvSpPr>
          <p:cNvPr id="531"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534" name="Group">
            <a:hlinkClick r:id="rId2" invalidUrl="" action="ppaction://hlinksldjump" tgtFrame="" tooltip="" history="1" highlightClick="0" endSnd="0"/>
          </p:cNvPr>
          <p:cNvGrpSpPr/>
          <p:nvPr/>
        </p:nvGrpSpPr>
        <p:grpSpPr>
          <a:xfrm>
            <a:off x="533400" y="3810000"/>
            <a:ext cx="3657601" cy="762001"/>
            <a:chOff x="0" y="0"/>
            <a:chExt cx="3657600" cy="762000"/>
          </a:xfrm>
        </p:grpSpPr>
        <p:sp>
          <p:nvSpPr>
            <p:cNvPr id="532"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533" name="A. publisher"/>
            <p:cNvSpPr txBox="1"/>
            <p:nvPr/>
          </p:nvSpPr>
          <p:spPr>
            <a:xfrm>
              <a:off x="711046" y="151129"/>
              <a:ext cx="2235508"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A. publisher</a:t>
              </a:r>
            </a:p>
          </p:txBody>
        </p:sp>
      </p:grpSp>
      <p:grpSp>
        <p:nvGrpSpPr>
          <p:cNvPr id="537" name="Group">
            <a:hlinkClick r:id="rId3" invalidUrl="" action="ppaction://hlinksldjump" tgtFrame="" tooltip="" history="1" highlightClick="0" endSnd="0"/>
          </p:cNvPr>
          <p:cNvGrpSpPr/>
          <p:nvPr/>
        </p:nvGrpSpPr>
        <p:grpSpPr>
          <a:xfrm>
            <a:off x="533400" y="4876800"/>
            <a:ext cx="3657601" cy="762001"/>
            <a:chOff x="0" y="0"/>
            <a:chExt cx="3657600" cy="762000"/>
          </a:xfrm>
        </p:grpSpPr>
        <p:sp>
          <p:nvSpPr>
            <p:cNvPr id="535"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sz="2400" u="sng">
                  <a:solidFill>
                    <a:srgbClr val="04617B"/>
                  </a:solidFill>
                  <a:latin typeface="+mn-lt"/>
                  <a:ea typeface="+mn-ea"/>
                  <a:cs typeface="+mn-cs"/>
                  <a:sym typeface="Times New Roman"/>
                </a:defRPr>
              </a:pPr>
            </a:p>
          </p:txBody>
        </p:sp>
        <p:sp>
          <p:nvSpPr>
            <p:cNvPr id="536" name="C. author’s last name"/>
            <p:cNvSpPr txBox="1"/>
            <p:nvPr/>
          </p:nvSpPr>
          <p:spPr>
            <a:xfrm>
              <a:off x="4856" y="151129"/>
              <a:ext cx="3647888"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C. author’s last name</a:t>
              </a:r>
            </a:p>
          </p:txBody>
        </p:sp>
      </p:grpSp>
      <p:grpSp>
        <p:nvGrpSpPr>
          <p:cNvPr id="540" name="Group">
            <a:hlinkClick r:id="rId2" invalidUrl="" action="ppaction://hlinksldjump" tgtFrame="" tooltip="" history="1" highlightClick="0" endSnd="0"/>
          </p:cNvPr>
          <p:cNvGrpSpPr/>
          <p:nvPr/>
        </p:nvGrpSpPr>
        <p:grpSpPr>
          <a:xfrm>
            <a:off x="4953000" y="3810000"/>
            <a:ext cx="3733801" cy="762001"/>
            <a:chOff x="0" y="0"/>
            <a:chExt cx="3733800" cy="762000"/>
          </a:xfrm>
        </p:grpSpPr>
        <p:sp>
          <p:nvSpPr>
            <p:cNvPr id="538"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u="sng">
                  <a:solidFill>
                    <a:srgbClr val="04617B"/>
                  </a:solidFill>
                  <a:latin typeface="Tahoma"/>
                  <a:ea typeface="Tahoma"/>
                  <a:cs typeface="Tahoma"/>
                  <a:sym typeface="Tahoma"/>
                </a:defRPr>
              </a:pPr>
            </a:p>
          </p:txBody>
        </p:sp>
        <p:sp>
          <p:nvSpPr>
            <p:cNvPr id="539" name="B. journal"/>
            <p:cNvSpPr txBox="1"/>
            <p:nvPr/>
          </p:nvSpPr>
          <p:spPr>
            <a:xfrm>
              <a:off x="915461" y="151129"/>
              <a:ext cx="1902878"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B. journal</a:t>
              </a:r>
            </a:p>
          </p:txBody>
        </p:sp>
      </p:grpSp>
      <p:grpSp>
        <p:nvGrpSpPr>
          <p:cNvPr id="543" name="Group">
            <a:hlinkClick r:id="rId2" invalidUrl="" action="ppaction://hlinksldjump" tgtFrame="" tooltip="" history="1" highlightClick="0" endSnd="0"/>
          </p:cNvPr>
          <p:cNvGrpSpPr/>
          <p:nvPr/>
        </p:nvGrpSpPr>
        <p:grpSpPr>
          <a:xfrm>
            <a:off x="4949150" y="4876800"/>
            <a:ext cx="3741500" cy="762001"/>
            <a:chOff x="0" y="0"/>
            <a:chExt cx="3741499" cy="762000"/>
          </a:xfrm>
        </p:grpSpPr>
        <p:sp>
          <p:nvSpPr>
            <p:cNvPr id="541" name="Shape"/>
            <p:cNvSpPr/>
            <p:nvPr/>
          </p:nvSpPr>
          <p:spPr>
            <a:xfrm>
              <a:off x="3849"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sz="2400" u="sng">
                  <a:solidFill>
                    <a:srgbClr val="04617B"/>
                  </a:solidFill>
                  <a:latin typeface="+mn-lt"/>
                  <a:ea typeface="+mn-ea"/>
                  <a:cs typeface="+mn-cs"/>
                  <a:sym typeface="Times New Roman"/>
                </a:defRPr>
              </a:pPr>
            </a:p>
          </p:txBody>
        </p:sp>
        <p:sp>
          <p:nvSpPr>
            <p:cNvPr id="542" name="D. author’s first name"/>
            <p:cNvSpPr txBox="1"/>
            <p:nvPr/>
          </p:nvSpPr>
          <p:spPr>
            <a:xfrm>
              <a:off x="0" y="151129"/>
              <a:ext cx="3741500"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D. author’s first name</a:t>
              </a:r>
            </a:p>
          </p:txBody>
        </p:sp>
      </p:grpSp>
      <p:grpSp>
        <p:nvGrpSpPr>
          <p:cNvPr id="548" name="Group"/>
          <p:cNvGrpSpPr/>
          <p:nvPr/>
        </p:nvGrpSpPr>
        <p:grpSpPr>
          <a:xfrm>
            <a:off x="-304801" y="1960880"/>
            <a:ext cx="9829801" cy="1183641"/>
            <a:chOff x="0" y="0"/>
            <a:chExt cx="9829800" cy="1183639"/>
          </a:xfrm>
        </p:grpSpPr>
        <p:sp>
          <p:nvSpPr>
            <p:cNvPr id="544" name="Line"/>
            <p:cNvSpPr/>
            <p:nvPr/>
          </p:nvSpPr>
          <p:spPr>
            <a:xfrm>
              <a:off x="0" y="62991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547" name="Group"/>
            <p:cNvGrpSpPr/>
            <p:nvPr/>
          </p:nvGrpSpPr>
          <p:grpSpPr>
            <a:xfrm>
              <a:off x="627061" y="0"/>
              <a:ext cx="8534402" cy="1183640"/>
              <a:chOff x="0" y="0"/>
              <a:chExt cx="8534400" cy="1183639"/>
            </a:xfrm>
          </p:grpSpPr>
          <p:sp>
            <p:nvSpPr>
              <p:cNvPr id="545" name="Shape"/>
              <p:cNvSpPr/>
              <p:nvPr/>
            </p:nvSpPr>
            <p:spPr>
              <a:xfrm>
                <a:off x="0" y="20319"/>
                <a:ext cx="8534401" cy="1143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600">
                    <a:latin typeface="Tahoma"/>
                    <a:ea typeface="Tahoma"/>
                    <a:cs typeface="Tahoma"/>
                    <a:sym typeface="Tahoma"/>
                  </a:defRPr>
                </a:pPr>
              </a:p>
            </p:txBody>
          </p:sp>
          <p:sp>
            <p:nvSpPr>
              <p:cNvPr id="546" name="A citation contains the year of publication and the…"/>
              <p:cNvSpPr txBox="1"/>
              <p:nvPr/>
            </p:nvSpPr>
            <p:spPr>
              <a:xfrm>
                <a:off x="41857" y="0"/>
                <a:ext cx="8450687" cy="11836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600">
                    <a:latin typeface="Tahoma"/>
                    <a:ea typeface="Tahoma"/>
                    <a:cs typeface="Tahoma"/>
                    <a:sym typeface="Tahoma"/>
                  </a:defRPr>
                </a:lvl1pPr>
              </a:lstStyle>
              <a:p>
                <a:pPr/>
                <a:r>
                  <a:t>A citation contains the year of publication and the…</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534"/>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540"/>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537"/>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5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34" grpId="1"/>
      <p:bldP build="whole" bldLvl="1" animBg="1" rev="0" advAuto="0" spid="540" grpId="2"/>
      <p:bldP build="whole" bldLvl="1" animBg="1" rev="0" advAuto="0" spid="537" grpId="3"/>
      <p:bldP build="whole" bldLvl="1" animBg="1" rev="0" advAuto="0" spid="543" grpId="4"/>
    </p:bldLst>
  </p:timing>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56"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550"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51"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52"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53"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54"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55"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557"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562" name="Group"/>
          <p:cNvGrpSpPr/>
          <p:nvPr/>
        </p:nvGrpSpPr>
        <p:grpSpPr>
          <a:xfrm>
            <a:off x="-304801" y="1904999"/>
            <a:ext cx="9829801" cy="1143002"/>
            <a:chOff x="0" y="0"/>
            <a:chExt cx="9829800" cy="1143000"/>
          </a:xfrm>
        </p:grpSpPr>
        <p:sp>
          <p:nvSpPr>
            <p:cNvPr id="558"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561" name="Group"/>
            <p:cNvGrpSpPr/>
            <p:nvPr/>
          </p:nvGrpSpPr>
          <p:grpSpPr>
            <a:xfrm>
              <a:off x="627061" y="-1"/>
              <a:ext cx="8534402" cy="1143002"/>
              <a:chOff x="0" y="0"/>
              <a:chExt cx="8534400" cy="1143000"/>
            </a:xfrm>
          </p:grpSpPr>
          <p:sp>
            <p:nvSpPr>
              <p:cNvPr id="559"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560" name="C. author’s last name"/>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4800">
                    <a:latin typeface="Tahoma"/>
                    <a:ea typeface="Tahoma"/>
                    <a:cs typeface="Tahoma"/>
                    <a:sym typeface="Tahoma"/>
                  </a:defRPr>
                </a:lvl1pPr>
              </a:lstStyle>
              <a:p>
                <a:pPr/>
                <a:r>
                  <a:t>C. author’s last name</a:t>
                </a:r>
              </a:p>
            </p:txBody>
          </p:sp>
        </p:grpSp>
      </p:gr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64" name="Line"/>
          <p:cNvSpPr/>
          <p:nvPr/>
        </p:nvSpPr>
        <p:spPr>
          <a:xfrm>
            <a:off x="0" y="5257800"/>
            <a:ext cx="9448800" cy="0"/>
          </a:xfrm>
          <a:prstGeom prst="line">
            <a:avLst/>
          </a:prstGeom>
          <a:ln w="57150">
            <a:solidFill>
              <a:srgbClr val="000000"/>
            </a:solidFill>
          </a:ln>
        </p:spPr>
        <p:txBody>
          <a:bodyPr lIns="45719" rIns="45719"/>
          <a:lstStyle/>
          <a:p>
            <a:pPr/>
          </a:p>
        </p:txBody>
      </p:sp>
      <p:sp>
        <p:nvSpPr>
          <p:cNvPr id="565"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568" name="Group">
            <a:hlinkClick r:id="rId2" invalidUrl="" action="ppaction://hlinksldjump" tgtFrame="" tooltip="" history="1" highlightClick="0" endSnd="0"/>
          </p:cNvPr>
          <p:cNvGrpSpPr/>
          <p:nvPr/>
        </p:nvGrpSpPr>
        <p:grpSpPr>
          <a:xfrm>
            <a:off x="533400" y="3810000"/>
            <a:ext cx="3657601" cy="762001"/>
            <a:chOff x="0" y="0"/>
            <a:chExt cx="3657600" cy="762000"/>
          </a:xfrm>
        </p:grpSpPr>
        <p:sp>
          <p:nvSpPr>
            <p:cNvPr id="566"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567" name="A. before and after"/>
            <p:cNvSpPr txBox="1"/>
            <p:nvPr/>
          </p:nvSpPr>
          <p:spPr>
            <a:xfrm>
              <a:off x="186278" y="151129"/>
              <a:ext cx="328504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A. before and after</a:t>
              </a:r>
            </a:p>
          </p:txBody>
        </p:sp>
      </p:grpSp>
      <p:grpSp>
        <p:nvGrpSpPr>
          <p:cNvPr id="571" name="Group">
            <a:hlinkClick r:id="rId2" invalidUrl="" action="ppaction://hlinksldjump" tgtFrame="" tooltip="" history="1" highlightClick="0" endSnd="0"/>
          </p:cNvPr>
          <p:cNvGrpSpPr/>
          <p:nvPr/>
        </p:nvGrpSpPr>
        <p:grpSpPr>
          <a:xfrm>
            <a:off x="533400" y="4876800"/>
            <a:ext cx="3657601" cy="762001"/>
            <a:chOff x="0" y="0"/>
            <a:chExt cx="3657600" cy="762000"/>
          </a:xfrm>
        </p:grpSpPr>
        <p:sp>
          <p:nvSpPr>
            <p:cNvPr id="569"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sz="2400" u="sng">
                  <a:solidFill>
                    <a:srgbClr val="04617B"/>
                  </a:solidFill>
                  <a:latin typeface="+mn-lt"/>
                  <a:ea typeface="+mn-ea"/>
                  <a:cs typeface="+mn-cs"/>
                  <a:sym typeface="Times New Roman"/>
                </a:defRPr>
              </a:pPr>
            </a:p>
          </p:txBody>
        </p:sp>
        <p:sp>
          <p:nvSpPr>
            <p:cNvPr id="570" name="C. before"/>
            <p:cNvSpPr txBox="1"/>
            <p:nvPr/>
          </p:nvSpPr>
          <p:spPr>
            <a:xfrm>
              <a:off x="932279" y="151129"/>
              <a:ext cx="1793042"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C. before</a:t>
              </a:r>
            </a:p>
          </p:txBody>
        </p:sp>
      </p:grpSp>
      <p:grpSp>
        <p:nvGrpSpPr>
          <p:cNvPr id="574" name="Group">
            <a:hlinkClick r:id="rId3" invalidUrl="" action="ppaction://hlinksldjump" tgtFrame="" tooltip="" history="1" highlightClick="0" endSnd="0"/>
          </p:cNvPr>
          <p:cNvGrpSpPr/>
          <p:nvPr/>
        </p:nvGrpSpPr>
        <p:grpSpPr>
          <a:xfrm>
            <a:off x="4953000" y="3810000"/>
            <a:ext cx="3733801" cy="762001"/>
            <a:chOff x="0" y="0"/>
            <a:chExt cx="3733800" cy="762000"/>
          </a:xfrm>
        </p:grpSpPr>
        <p:sp>
          <p:nvSpPr>
            <p:cNvPr id="572"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u="sng">
                  <a:solidFill>
                    <a:srgbClr val="04617B"/>
                  </a:solidFill>
                  <a:latin typeface="Tahoma"/>
                  <a:ea typeface="Tahoma"/>
                  <a:cs typeface="Tahoma"/>
                  <a:sym typeface="Tahoma"/>
                </a:defRPr>
              </a:pPr>
            </a:p>
          </p:txBody>
        </p:sp>
        <p:sp>
          <p:nvSpPr>
            <p:cNvPr id="573" name="B. after"/>
            <p:cNvSpPr txBox="1"/>
            <p:nvPr/>
          </p:nvSpPr>
          <p:spPr>
            <a:xfrm>
              <a:off x="1093832" y="151129"/>
              <a:ext cx="1546136"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B. after</a:t>
              </a:r>
            </a:p>
          </p:txBody>
        </p:sp>
      </p:grpSp>
      <p:grpSp>
        <p:nvGrpSpPr>
          <p:cNvPr id="577" name="Group">
            <a:hlinkClick r:id="rId2" invalidUrl="" action="ppaction://hlinksldjump" tgtFrame="" tooltip="" history="1" highlightClick="0" endSnd="0"/>
          </p:cNvPr>
          <p:cNvGrpSpPr/>
          <p:nvPr/>
        </p:nvGrpSpPr>
        <p:grpSpPr>
          <a:xfrm>
            <a:off x="4953000" y="4876800"/>
            <a:ext cx="3733801" cy="762001"/>
            <a:chOff x="0" y="0"/>
            <a:chExt cx="3733800" cy="762000"/>
          </a:xfrm>
        </p:grpSpPr>
        <p:sp>
          <p:nvSpPr>
            <p:cNvPr id="575"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sz="2400" u="sng">
                  <a:solidFill>
                    <a:srgbClr val="04617B"/>
                  </a:solidFill>
                  <a:latin typeface="+mn-lt"/>
                  <a:ea typeface="+mn-ea"/>
                  <a:cs typeface="+mn-cs"/>
                  <a:sym typeface="Times New Roman"/>
                </a:defRPr>
              </a:pPr>
            </a:p>
          </p:txBody>
        </p:sp>
        <p:sp>
          <p:nvSpPr>
            <p:cNvPr id="576" name="D. inside"/>
            <p:cNvSpPr txBox="1"/>
            <p:nvPr/>
          </p:nvSpPr>
          <p:spPr>
            <a:xfrm>
              <a:off x="997986" y="151129"/>
              <a:ext cx="1737828"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D. inside</a:t>
              </a:r>
            </a:p>
          </p:txBody>
        </p:sp>
      </p:grpSp>
      <p:grpSp>
        <p:nvGrpSpPr>
          <p:cNvPr id="582" name="Group"/>
          <p:cNvGrpSpPr/>
          <p:nvPr/>
        </p:nvGrpSpPr>
        <p:grpSpPr>
          <a:xfrm>
            <a:off x="-304801" y="1960880"/>
            <a:ext cx="9829801" cy="1183641"/>
            <a:chOff x="0" y="0"/>
            <a:chExt cx="9829800" cy="1183639"/>
          </a:xfrm>
        </p:grpSpPr>
        <p:sp>
          <p:nvSpPr>
            <p:cNvPr id="578" name="Line"/>
            <p:cNvSpPr/>
            <p:nvPr/>
          </p:nvSpPr>
          <p:spPr>
            <a:xfrm>
              <a:off x="0" y="62991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581" name="Group"/>
            <p:cNvGrpSpPr/>
            <p:nvPr/>
          </p:nvGrpSpPr>
          <p:grpSpPr>
            <a:xfrm>
              <a:off x="627061" y="0"/>
              <a:ext cx="8534402" cy="1183640"/>
              <a:chOff x="0" y="0"/>
              <a:chExt cx="8534400" cy="1183639"/>
            </a:xfrm>
          </p:grpSpPr>
          <p:sp>
            <p:nvSpPr>
              <p:cNvPr id="579" name="Shape"/>
              <p:cNvSpPr/>
              <p:nvPr/>
            </p:nvSpPr>
            <p:spPr>
              <a:xfrm>
                <a:off x="0" y="20319"/>
                <a:ext cx="8534401" cy="1143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600">
                    <a:latin typeface="Tahoma"/>
                    <a:ea typeface="Tahoma"/>
                    <a:cs typeface="Tahoma"/>
                    <a:sym typeface="Tahoma"/>
                  </a:defRPr>
                </a:pPr>
              </a:p>
            </p:txBody>
          </p:sp>
          <p:sp>
            <p:nvSpPr>
              <p:cNvPr id="580" name="The sentence period goes ___ the citation."/>
              <p:cNvSpPr txBox="1"/>
              <p:nvPr/>
            </p:nvSpPr>
            <p:spPr>
              <a:xfrm>
                <a:off x="41857" y="0"/>
                <a:ext cx="8450687" cy="11836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600">
                    <a:latin typeface="Tahoma"/>
                    <a:ea typeface="Tahoma"/>
                    <a:cs typeface="Tahoma"/>
                    <a:sym typeface="Tahoma"/>
                  </a:defRPr>
                </a:lvl1pPr>
              </a:lstStyle>
              <a:p>
                <a:pPr/>
                <a:r>
                  <a:t>The sentence period goes ___ the citation.</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568"/>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574"/>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571"/>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57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71" grpId="3"/>
      <p:bldP build="whole" bldLvl="1" animBg="1" rev="0" advAuto="0" spid="568" grpId="1"/>
      <p:bldP build="whole" bldLvl="1" animBg="1" rev="0" advAuto="0" spid="574" grpId="2"/>
      <p:bldP build="whole" bldLvl="1" animBg="1" rev="0" advAuto="0" spid="577" grpId="4"/>
    </p:bldLst>
  </p:timing>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590"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584"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85"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86"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87"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88"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589"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591"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596" name="Group"/>
          <p:cNvGrpSpPr/>
          <p:nvPr/>
        </p:nvGrpSpPr>
        <p:grpSpPr>
          <a:xfrm>
            <a:off x="-304801" y="1904999"/>
            <a:ext cx="9829801" cy="1143002"/>
            <a:chOff x="0" y="0"/>
            <a:chExt cx="9829800" cy="1143000"/>
          </a:xfrm>
        </p:grpSpPr>
        <p:sp>
          <p:nvSpPr>
            <p:cNvPr id="592"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595" name="Group"/>
            <p:cNvGrpSpPr/>
            <p:nvPr/>
          </p:nvGrpSpPr>
          <p:grpSpPr>
            <a:xfrm>
              <a:off x="627061" y="-1"/>
              <a:ext cx="8534402" cy="1143002"/>
              <a:chOff x="0" y="0"/>
              <a:chExt cx="8534400" cy="1143000"/>
            </a:xfrm>
          </p:grpSpPr>
          <p:sp>
            <p:nvSpPr>
              <p:cNvPr id="593"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594" name="B. after"/>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4800">
                    <a:latin typeface="Tahoma"/>
                    <a:ea typeface="Tahoma"/>
                    <a:cs typeface="Tahoma"/>
                    <a:sym typeface="Tahoma"/>
                  </a:defRPr>
                </a:lvl1pPr>
              </a:lstStyle>
              <a:p>
                <a:pPr/>
                <a:r>
                  <a:t>B. after</a:t>
                </a:r>
              </a:p>
            </p:txBody>
          </p:sp>
        </p:grpSp>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98" name="Line"/>
          <p:cNvSpPr/>
          <p:nvPr/>
        </p:nvSpPr>
        <p:spPr>
          <a:xfrm>
            <a:off x="0" y="5257800"/>
            <a:ext cx="9448800" cy="0"/>
          </a:xfrm>
          <a:prstGeom prst="line">
            <a:avLst/>
          </a:prstGeom>
          <a:ln w="57150">
            <a:solidFill>
              <a:srgbClr val="000000"/>
            </a:solidFill>
          </a:ln>
        </p:spPr>
        <p:txBody>
          <a:bodyPr lIns="45719" rIns="45719"/>
          <a:lstStyle/>
          <a:p>
            <a:pPr/>
          </a:p>
        </p:txBody>
      </p:sp>
      <p:sp>
        <p:nvSpPr>
          <p:cNvPr id="599"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602" name="Group">
            <a:hlinkClick r:id="" invalidUrl="" action="ppaction://hlinkshowjump?jump=nextslide" tgtFrame="" tooltip="" history="1" highlightClick="0" endSnd="0"/>
          </p:cNvPr>
          <p:cNvGrpSpPr/>
          <p:nvPr/>
        </p:nvGrpSpPr>
        <p:grpSpPr>
          <a:xfrm>
            <a:off x="533400" y="3810000"/>
            <a:ext cx="3657601" cy="762001"/>
            <a:chOff x="0" y="0"/>
            <a:chExt cx="3657600" cy="762000"/>
          </a:xfrm>
        </p:grpSpPr>
        <p:sp>
          <p:nvSpPr>
            <p:cNvPr id="600"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601" name="A. both of them"/>
            <p:cNvSpPr txBox="1"/>
            <p:nvPr/>
          </p:nvSpPr>
          <p:spPr>
            <a:xfrm>
              <a:off x="435788" y="151129"/>
              <a:ext cx="278602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A. both of them</a:t>
              </a:r>
            </a:p>
          </p:txBody>
        </p:sp>
      </p:grpSp>
      <p:grpSp>
        <p:nvGrpSpPr>
          <p:cNvPr id="605" name="Group">
            <a:hlinkClick r:id="rId2" invalidUrl="" action="ppaction://hlinksldjump" tgtFrame="" tooltip="" history="1" highlightClick="0" endSnd="0"/>
          </p:cNvPr>
          <p:cNvGrpSpPr/>
          <p:nvPr/>
        </p:nvGrpSpPr>
        <p:grpSpPr>
          <a:xfrm>
            <a:off x="533400" y="4876800"/>
            <a:ext cx="3657601" cy="762001"/>
            <a:chOff x="0" y="0"/>
            <a:chExt cx="3657600" cy="762000"/>
          </a:xfrm>
        </p:grpSpPr>
        <p:sp>
          <p:nvSpPr>
            <p:cNvPr id="603"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sz="2400" u="sng">
                  <a:solidFill>
                    <a:srgbClr val="04617B"/>
                  </a:solidFill>
                  <a:latin typeface="+mn-lt"/>
                  <a:ea typeface="+mn-ea"/>
                  <a:cs typeface="+mn-cs"/>
                  <a:sym typeface="Times New Roman"/>
                </a:defRPr>
              </a:pPr>
            </a:p>
          </p:txBody>
        </p:sp>
        <p:sp>
          <p:nvSpPr>
            <p:cNvPr id="604" name="C. the first one listed"/>
            <p:cNvSpPr txBox="1"/>
            <p:nvPr/>
          </p:nvSpPr>
          <p:spPr>
            <a:xfrm>
              <a:off x="28297" y="151129"/>
              <a:ext cx="3601006"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C. the first one listed</a:t>
              </a:r>
            </a:p>
          </p:txBody>
        </p:sp>
      </p:grpSp>
      <p:grpSp>
        <p:nvGrpSpPr>
          <p:cNvPr id="608" name="Group">
            <a:hlinkClick r:id="rId2" invalidUrl="" action="ppaction://hlinksldjump" tgtFrame="" tooltip="" history="1" highlightClick="0" endSnd="0"/>
          </p:cNvPr>
          <p:cNvGrpSpPr/>
          <p:nvPr/>
        </p:nvGrpSpPr>
        <p:grpSpPr>
          <a:xfrm>
            <a:off x="4953000" y="3810000"/>
            <a:ext cx="3733801" cy="762001"/>
            <a:chOff x="0" y="0"/>
            <a:chExt cx="3733800" cy="762000"/>
          </a:xfrm>
        </p:grpSpPr>
        <p:sp>
          <p:nvSpPr>
            <p:cNvPr id="606"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607" name="B. the article title"/>
            <p:cNvSpPr txBox="1"/>
            <p:nvPr/>
          </p:nvSpPr>
          <p:spPr>
            <a:xfrm>
              <a:off x="329971" y="151129"/>
              <a:ext cx="3073858"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solidFill>
                    <a:srgbClr val="04617B"/>
                  </a:solidFill>
                  <a:latin typeface="Tahoma"/>
                  <a:ea typeface="Tahoma"/>
                  <a:cs typeface="Tahoma"/>
                  <a:sym typeface="Tahoma"/>
                </a:defRPr>
              </a:pPr>
              <a:r>
                <a:t> </a:t>
              </a:r>
              <a:r>
                <a:rPr>
                  <a:solidFill>
                    <a:srgbClr val="000000"/>
                  </a:solidFill>
                </a:rPr>
                <a:t>B. the article title</a:t>
              </a:r>
            </a:p>
          </p:txBody>
        </p:sp>
      </p:grpSp>
      <p:grpSp>
        <p:nvGrpSpPr>
          <p:cNvPr id="611" name="Group">
            <a:hlinkClick r:id="rId2" invalidUrl="" action="ppaction://hlinksldjump" tgtFrame="" tooltip="" history="1" highlightClick="0" endSnd="0"/>
          </p:cNvPr>
          <p:cNvGrpSpPr/>
          <p:nvPr/>
        </p:nvGrpSpPr>
        <p:grpSpPr>
          <a:xfrm>
            <a:off x="4953000" y="4876800"/>
            <a:ext cx="3733801" cy="762001"/>
            <a:chOff x="0" y="0"/>
            <a:chExt cx="3733800" cy="762000"/>
          </a:xfrm>
        </p:grpSpPr>
        <p:sp>
          <p:nvSpPr>
            <p:cNvPr id="609"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610" name="D. the first with et al."/>
            <p:cNvSpPr txBox="1"/>
            <p:nvPr/>
          </p:nvSpPr>
          <p:spPr>
            <a:xfrm>
              <a:off x="29190" y="151129"/>
              <a:ext cx="3675420"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solidFill>
                    <a:srgbClr val="04617B"/>
                  </a:solidFill>
                  <a:latin typeface="Tahoma"/>
                  <a:ea typeface="Tahoma"/>
                  <a:cs typeface="Tahoma"/>
                  <a:sym typeface="Tahoma"/>
                </a:defRPr>
              </a:pPr>
              <a:r>
                <a:t> </a:t>
              </a:r>
              <a:r>
                <a:rPr>
                  <a:solidFill>
                    <a:srgbClr val="000000"/>
                  </a:solidFill>
                </a:rPr>
                <a:t>D. the first with et al.</a:t>
              </a:r>
            </a:p>
          </p:txBody>
        </p:sp>
      </p:grpSp>
      <p:grpSp>
        <p:nvGrpSpPr>
          <p:cNvPr id="616" name="Group"/>
          <p:cNvGrpSpPr/>
          <p:nvPr/>
        </p:nvGrpSpPr>
        <p:grpSpPr>
          <a:xfrm>
            <a:off x="-304801" y="1981199"/>
            <a:ext cx="9829801" cy="1143002"/>
            <a:chOff x="0" y="0"/>
            <a:chExt cx="9829800" cy="1143000"/>
          </a:xfrm>
        </p:grpSpPr>
        <p:sp>
          <p:nvSpPr>
            <p:cNvPr id="612"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615" name="Group"/>
            <p:cNvGrpSpPr/>
            <p:nvPr/>
          </p:nvGrpSpPr>
          <p:grpSpPr>
            <a:xfrm>
              <a:off x="627061" y="-1"/>
              <a:ext cx="8534402" cy="1143002"/>
              <a:chOff x="0" y="0"/>
              <a:chExt cx="8534400" cy="1143000"/>
            </a:xfrm>
          </p:grpSpPr>
          <p:sp>
            <p:nvSpPr>
              <p:cNvPr id="613"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600">
                    <a:latin typeface="Tahoma"/>
                    <a:ea typeface="Tahoma"/>
                    <a:cs typeface="Tahoma"/>
                    <a:sym typeface="Tahoma"/>
                  </a:defRPr>
                </a:pPr>
              </a:p>
            </p:txBody>
          </p:sp>
          <p:sp>
            <p:nvSpPr>
              <p:cNvPr id="614" name="With 2 authors, you should cite…"/>
              <p:cNvSpPr txBox="1"/>
              <p:nvPr/>
            </p:nvSpPr>
            <p:spPr>
              <a:xfrm>
                <a:off x="41856" y="252730"/>
                <a:ext cx="8450688" cy="6375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600">
                    <a:latin typeface="Tahoma"/>
                    <a:ea typeface="Tahoma"/>
                    <a:cs typeface="Tahoma"/>
                    <a:sym typeface="Tahoma"/>
                  </a:defRPr>
                </a:lvl1pPr>
              </a:lstStyle>
              <a:p>
                <a:pPr/>
                <a:r>
                  <a:t>With 2 authors, you should cite…</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602"/>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608"/>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605"/>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6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05" grpId="3"/>
      <p:bldP build="whole" bldLvl="1" animBg="1" rev="0" advAuto="0" spid="608" grpId="2"/>
      <p:bldP build="whole" bldLvl="1" animBg="1" rev="0" advAuto="0" spid="602" grpId="1"/>
      <p:bldP build="whole" bldLvl="1" animBg="1" rev="0" advAuto="0" spid="611" grpId="4"/>
    </p:bldLst>
  </p:timing>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24"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618"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19"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20"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21"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22"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23"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625"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630" name="Group"/>
          <p:cNvGrpSpPr/>
          <p:nvPr/>
        </p:nvGrpSpPr>
        <p:grpSpPr>
          <a:xfrm>
            <a:off x="-304801" y="1904999"/>
            <a:ext cx="9829801" cy="1295401"/>
            <a:chOff x="0" y="0"/>
            <a:chExt cx="9829800" cy="1295400"/>
          </a:xfrm>
        </p:grpSpPr>
        <p:sp>
          <p:nvSpPr>
            <p:cNvPr id="626" name="Line"/>
            <p:cNvSpPr/>
            <p:nvPr/>
          </p:nvSpPr>
          <p:spPr>
            <a:xfrm>
              <a:off x="0" y="69087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629" name="Group"/>
            <p:cNvGrpSpPr/>
            <p:nvPr/>
          </p:nvGrpSpPr>
          <p:grpSpPr>
            <a:xfrm>
              <a:off x="627062" y="-1"/>
              <a:ext cx="8534401" cy="1295401"/>
              <a:chOff x="0" y="0"/>
              <a:chExt cx="8534400" cy="1295400"/>
            </a:xfrm>
          </p:grpSpPr>
          <p:sp>
            <p:nvSpPr>
              <p:cNvPr id="627" name="Shape"/>
              <p:cNvSpPr/>
              <p:nvPr/>
            </p:nvSpPr>
            <p:spPr>
              <a:xfrm>
                <a:off x="0" y="0"/>
                <a:ext cx="8534401" cy="1295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10" y="0"/>
                    </a:moveTo>
                    <a:cubicBezTo>
                      <a:pt x="183" y="0"/>
                      <a:pt x="0" y="1209"/>
                      <a:pt x="0" y="2700"/>
                    </a:cubicBezTo>
                    <a:lnTo>
                      <a:pt x="0" y="18900"/>
                    </a:lnTo>
                    <a:cubicBezTo>
                      <a:pt x="0" y="20391"/>
                      <a:pt x="183" y="21600"/>
                      <a:pt x="410" y="21600"/>
                    </a:cubicBezTo>
                    <a:lnTo>
                      <a:pt x="21190" y="21600"/>
                    </a:lnTo>
                    <a:cubicBezTo>
                      <a:pt x="21417" y="21600"/>
                      <a:pt x="21600" y="20391"/>
                      <a:pt x="21600" y="18900"/>
                    </a:cubicBezTo>
                    <a:lnTo>
                      <a:pt x="21600" y="2700"/>
                    </a:lnTo>
                    <a:cubicBezTo>
                      <a:pt x="21600" y="1209"/>
                      <a:pt x="21417" y="0"/>
                      <a:pt x="21190"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628" name="A. both of them"/>
              <p:cNvSpPr txBox="1"/>
              <p:nvPr/>
            </p:nvSpPr>
            <p:spPr>
              <a:xfrm>
                <a:off x="47437" y="233680"/>
                <a:ext cx="8439526"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4800">
                    <a:latin typeface="Tahoma"/>
                    <a:ea typeface="Tahoma"/>
                    <a:cs typeface="Tahoma"/>
                    <a:sym typeface="Tahoma"/>
                  </a:defRPr>
                </a:lvl1pPr>
              </a:lstStyle>
              <a:p>
                <a:pPr/>
                <a:r>
                  <a:t>A. both of them</a:t>
                </a:r>
              </a:p>
            </p:txBody>
          </p:sp>
        </p:grpSp>
      </p:grpSp>
      <p:pic>
        <p:nvPicPr>
          <p:cNvPr id="631" name="PHONENEW.WAV" descr="PHONENEW.WAV"/>
          <p:cNvPicPr>
            <a:picLocks noChangeAspect="0"/>
          </p:cNvPicPr>
          <p:nvPr>
            <a:audioFile r:link="rId3"/>
            <p:extLst>
              <p:ext uri="{DAA4B4D4-6D71-4841-9C94-3DE7FCFB9230}">
                <p14:media xmlns:p14="http://schemas.microsoft.com/office/powerpoint/2010/main" r:embed="rId4"/>
              </p:ext>
            </p:extLst>
          </p:nvPr>
        </p:nvPicPr>
        <p:blipFill>
          <a:blip r:embed="rId5">
            <a:extLst/>
          </a:blip>
          <a:stretch>
            <a:fillRect/>
          </a:stretch>
        </p:blipFill>
        <p:spPr>
          <a:xfrm>
            <a:off x="9448800" y="3962400"/>
            <a:ext cx="571500" cy="5715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137687" fill="hold"/>
                                        <p:tgtEl>
                                          <p:spTgt spid="631"/>
                                        </p:tgtEl>
                                      </p:cBhvr>
                                    </p:cmd>
                                  </p:childTnLst>
                                </p:cTn>
                              </p:par>
                            </p:childTnLst>
                          </p:cTn>
                        </p:par>
                      </p:childTnLst>
                    </p:cTn>
                  </p:par>
                </p:childTnLst>
              </p:cTn>
              <p:prevCondLst>
                <p:cond evt="onPrev">
                  <p:tgtEl>
                    <p:sldTgt/>
                  </p:tgtEl>
                </p:cond>
              </p:prevCondLst>
              <p:nextCondLst>
                <p:cond evt="onNext">
                  <p:tgtEl>
                    <p:sldTgt/>
                  </p:tgtEl>
                </p:cond>
              </p:nextCondLst>
            </p:seq>
            <p:audio isNarration="0">
              <p:cMediaNode mute="0" showWhenStopped="0" numSld="1" vol="100000">
                <p:cTn id="7" fill="hold" display="0">
                  <p:stCondLst>
                    <p:cond delay="indefinite"/>
                  </p:stCondLst>
                </p:cTn>
                <p:tgtEl>
                  <p:spTgt spid="631"/>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3" name="Line"/>
          <p:cNvSpPr/>
          <p:nvPr/>
        </p:nvSpPr>
        <p:spPr>
          <a:xfrm>
            <a:off x="0" y="5257800"/>
            <a:ext cx="9448800" cy="0"/>
          </a:xfrm>
          <a:prstGeom prst="line">
            <a:avLst/>
          </a:prstGeom>
          <a:ln w="57150">
            <a:solidFill>
              <a:srgbClr val="000000"/>
            </a:solidFill>
          </a:ln>
        </p:spPr>
        <p:txBody>
          <a:bodyPr lIns="45719" rIns="45719"/>
          <a:lstStyle/>
          <a:p>
            <a:pPr/>
          </a:p>
        </p:txBody>
      </p:sp>
      <p:sp>
        <p:nvSpPr>
          <p:cNvPr id="634"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637" name="Group">
            <a:hlinkClick r:id="rId2" invalidUrl="" action="ppaction://hlinksldjump" tgtFrame="" tooltip="" history="1" highlightClick="0" endSnd="0"/>
          </p:cNvPr>
          <p:cNvGrpSpPr/>
          <p:nvPr/>
        </p:nvGrpSpPr>
        <p:grpSpPr>
          <a:xfrm>
            <a:off x="533400" y="3810000"/>
            <a:ext cx="3657601" cy="762001"/>
            <a:chOff x="0" y="0"/>
            <a:chExt cx="3657600" cy="762000"/>
          </a:xfrm>
        </p:grpSpPr>
        <p:sp>
          <p:nvSpPr>
            <p:cNvPr id="635"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636" name="A. Only if listed"/>
            <p:cNvSpPr txBox="1"/>
            <p:nvPr/>
          </p:nvSpPr>
          <p:spPr>
            <a:xfrm>
              <a:off x="463024" y="151129"/>
              <a:ext cx="2731552"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A. Only if listed</a:t>
              </a:r>
            </a:p>
          </p:txBody>
        </p:sp>
      </p:grpSp>
      <p:grpSp>
        <p:nvGrpSpPr>
          <p:cNvPr id="640" name="Group">
            <a:hlinkClick r:id="rId2" invalidUrl="" action="ppaction://hlinksldjump" tgtFrame="" tooltip="" history="1" highlightClick="0" endSnd="0"/>
          </p:cNvPr>
          <p:cNvGrpSpPr/>
          <p:nvPr/>
        </p:nvGrpSpPr>
        <p:grpSpPr>
          <a:xfrm>
            <a:off x="533400" y="4876800"/>
            <a:ext cx="3657601" cy="762001"/>
            <a:chOff x="0" y="0"/>
            <a:chExt cx="3657600" cy="762000"/>
          </a:xfrm>
        </p:grpSpPr>
        <p:sp>
          <p:nvSpPr>
            <p:cNvPr id="638"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639" name="C. Yes"/>
            <p:cNvSpPr txBox="1"/>
            <p:nvPr/>
          </p:nvSpPr>
          <p:spPr>
            <a:xfrm>
              <a:off x="1156860" y="151129"/>
              <a:ext cx="1343880"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C. Yes</a:t>
              </a:r>
            </a:p>
          </p:txBody>
        </p:sp>
      </p:grpSp>
      <p:grpSp>
        <p:nvGrpSpPr>
          <p:cNvPr id="643" name="Group">
            <a:hlinkClick r:id="rId2" invalidUrl="" action="ppaction://hlinksldjump" tgtFrame="" tooltip="" history="1" highlightClick="0" endSnd="0"/>
          </p:cNvPr>
          <p:cNvGrpSpPr/>
          <p:nvPr/>
        </p:nvGrpSpPr>
        <p:grpSpPr>
          <a:xfrm>
            <a:off x="4953000" y="3776980"/>
            <a:ext cx="3733801" cy="828040"/>
            <a:chOff x="0" y="0"/>
            <a:chExt cx="3733800" cy="828039"/>
          </a:xfrm>
        </p:grpSpPr>
        <p:sp>
          <p:nvSpPr>
            <p:cNvPr id="641" name="Shape"/>
            <p:cNvSpPr/>
            <p:nvPr/>
          </p:nvSpPr>
          <p:spPr>
            <a:xfrm>
              <a:off x="0" y="3302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u="sng">
                  <a:solidFill>
                    <a:srgbClr val="04617B"/>
                  </a:solidFill>
                  <a:latin typeface="Tahoma"/>
                  <a:ea typeface="Tahoma"/>
                  <a:cs typeface="Tahoma"/>
                  <a:sym typeface="Tahoma"/>
                </a:defRPr>
              </a:pPr>
            </a:p>
          </p:txBody>
        </p:sp>
        <p:sp>
          <p:nvSpPr>
            <p:cNvPr id="642" name="B. Only if there is  one author"/>
            <p:cNvSpPr txBox="1"/>
            <p:nvPr/>
          </p:nvSpPr>
          <p:spPr>
            <a:xfrm>
              <a:off x="299387" y="0"/>
              <a:ext cx="3135026" cy="828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B. Only if there is </a:t>
              </a:r>
              <a:br/>
              <a:r>
                <a:t>one author</a:t>
              </a:r>
            </a:p>
          </p:txBody>
        </p:sp>
      </p:grpSp>
      <p:grpSp>
        <p:nvGrpSpPr>
          <p:cNvPr id="646" name="Group">
            <a:hlinkClick r:id="" invalidUrl="" action="ppaction://hlinkshowjump?jump=nextslide" tgtFrame="" tooltip="" history="1" highlightClick="0" endSnd="0"/>
          </p:cNvPr>
          <p:cNvGrpSpPr/>
          <p:nvPr/>
        </p:nvGrpSpPr>
        <p:grpSpPr>
          <a:xfrm>
            <a:off x="4953000" y="4876800"/>
            <a:ext cx="3733801" cy="762001"/>
            <a:chOff x="0" y="0"/>
            <a:chExt cx="3733800" cy="762000"/>
          </a:xfrm>
        </p:grpSpPr>
        <p:sp>
          <p:nvSpPr>
            <p:cNvPr id="644"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sz="2400" u="sng">
                  <a:solidFill>
                    <a:srgbClr val="04617B"/>
                  </a:solidFill>
                  <a:latin typeface="+mn-lt"/>
                  <a:ea typeface="+mn-ea"/>
                  <a:cs typeface="+mn-cs"/>
                  <a:sym typeface="Times New Roman"/>
                </a:defRPr>
              </a:pPr>
            </a:p>
          </p:txBody>
        </p:sp>
        <p:sp>
          <p:nvSpPr>
            <p:cNvPr id="645" name="D. No"/>
            <p:cNvSpPr txBox="1"/>
            <p:nvPr/>
          </p:nvSpPr>
          <p:spPr>
            <a:xfrm>
              <a:off x="1240874" y="151129"/>
              <a:ext cx="1252052"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D. No</a:t>
              </a:r>
            </a:p>
          </p:txBody>
        </p:sp>
      </p:grpSp>
      <p:grpSp>
        <p:nvGrpSpPr>
          <p:cNvPr id="651" name="Group"/>
          <p:cNvGrpSpPr/>
          <p:nvPr/>
        </p:nvGrpSpPr>
        <p:grpSpPr>
          <a:xfrm>
            <a:off x="-304801" y="1960880"/>
            <a:ext cx="9829801" cy="1183641"/>
            <a:chOff x="0" y="0"/>
            <a:chExt cx="9829800" cy="1183639"/>
          </a:xfrm>
        </p:grpSpPr>
        <p:sp>
          <p:nvSpPr>
            <p:cNvPr id="647" name="Line"/>
            <p:cNvSpPr/>
            <p:nvPr/>
          </p:nvSpPr>
          <p:spPr>
            <a:xfrm>
              <a:off x="0" y="62991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650" name="Group"/>
            <p:cNvGrpSpPr/>
            <p:nvPr/>
          </p:nvGrpSpPr>
          <p:grpSpPr>
            <a:xfrm>
              <a:off x="627061" y="0"/>
              <a:ext cx="8534402" cy="1183640"/>
              <a:chOff x="0" y="0"/>
              <a:chExt cx="8534400" cy="1183639"/>
            </a:xfrm>
          </p:grpSpPr>
          <p:sp>
            <p:nvSpPr>
              <p:cNvPr id="648" name="Shape"/>
              <p:cNvSpPr/>
              <p:nvPr/>
            </p:nvSpPr>
            <p:spPr>
              <a:xfrm>
                <a:off x="0" y="20319"/>
                <a:ext cx="8534401" cy="1143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600">
                    <a:latin typeface="Tahoma"/>
                    <a:ea typeface="Tahoma"/>
                    <a:cs typeface="Tahoma"/>
                    <a:sym typeface="Tahoma"/>
                  </a:defRPr>
                </a:pPr>
              </a:p>
            </p:txBody>
          </p:sp>
          <p:sp>
            <p:nvSpPr>
              <p:cNvPr id="649" name="Does the citation include the author’s initials?"/>
              <p:cNvSpPr txBox="1"/>
              <p:nvPr/>
            </p:nvSpPr>
            <p:spPr>
              <a:xfrm>
                <a:off x="41857" y="0"/>
                <a:ext cx="8450687" cy="11836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600">
                    <a:latin typeface="Tahoma"/>
                    <a:ea typeface="Tahoma"/>
                    <a:cs typeface="Tahoma"/>
                    <a:sym typeface="Tahoma"/>
                  </a:defRPr>
                </a:lvl1pPr>
              </a:lstStyle>
              <a:p>
                <a:pPr/>
                <a:r>
                  <a:t>Does the citation include the author’s initials?</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637"/>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643"/>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640"/>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6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46" grpId="4"/>
      <p:bldP build="whole" bldLvl="1" animBg="1" rev="0" advAuto="0" spid="637" grpId="1"/>
      <p:bldP build="whole" bldLvl="1" animBg="1" rev="0" advAuto="0" spid="640" grpId="3"/>
      <p:bldP build="whole" bldLvl="1" animBg="1" rev="0" advAuto="0" spid="643" grpId="2"/>
    </p:bldLst>
  </p:timing>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59"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653"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54"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55"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56"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57"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58"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660"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665" name="Group"/>
          <p:cNvGrpSpPr/>
          <p:nvPr/>
        </p:nvGrpSpPr>
        <p:grpSpPr>
          <a:xfrm>
            <a:off x="-304801" y="1904999"/>
            <a:ext cx="9829801" cy="1295401"/>
            <a:chOff x="0" y="0"/>
            <a:chExt cx="9829800" cy="1295400"/>
          </a:xfrm>
        </p:grpSpPr>
        <p:sp>
          <p:nvSpPr>
            <p:cNvPr id="661" name="Line"/>
            <p:cNvSpPr/>
            <p:nvPr/>
          </p:nvSpPr>
          <p:spPr>
            <a:xfrm>
              <a:off x="0" y="69087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664" name="Group"/>
            <p:cNvGrpSpPr/>
            <p:nvPr/>
          </p:nvGrpSpPr>
          <p:grpSpPr>
            <a:xfrm>
              <a:off x="627062" y="-1"/>
              <a:ext cx="8534401" cy="1295401"/>
              <a:chOff x="0" y="0"/>
              <a:chExt cx="8534400" cy="1295400"/>
            </a:xfrm>
          </p:grpSpPr>
          <p:sp>
            <p:nvSpPr>
              <p:cNvPr id="662" name="Shape"/>
              <p:cNvSpPr/>
              <p:nvPr/>
            </p:nvSpPr>
            <p:spPr>
              <a:xfrm>
                <a:off x="0" y="0"/>
                <a:ext cx="8534401" cy="12954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410" y="0"/>
                    </a:moveTo>
                    <a:cubicBezTo>
                      <a:pt x="183" y="0"/>
                      <a:pt x="0" y="1209"/>
                      <a:pt x="0" y="2700"/>
                    </a:cubicBezTo>
                    <a:lnTo>
                      <a:pt x="0" y="18900"/>
                    </a:lnTo>
                    <a:cubicBezTo>
                      <a:pt x="0" y="20391"/>
                      <a:pt x="183" y="21600"/>
                      <a:pt x="410" y="21600"/>
                    </a:cubicBezTo>
                    <a:lnTo>
                      <a:pt x="21190" y="21600"/>
                    </a:lnTo>
                    <a:cubicBezTo>
                      <a:pt x="21417" y="21600"/>
                      <a:pt x="21600" y="20391"/>
                      <a:pt x="21600" y="18900"/>
                    </a:cubicBezTo>
                    <a:lnTo>
                      <a:pt x="21600" y="2700"/>
                    </a:lnTo>
                    <a:cubicBezTo>
                      <a:pt x="21600" y="1209"/>
                      <a:pt x="21417" y="0"/>
                      <a:pt x="21190"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663" name="D. No"/>
              <p:cNvSpPr txBox="1"/>
              <p:nvPr/>
            </p:nvSpPr>
            <p:spPr>
              <a:xfrm>
                <a:off x="47437" y="233680"/>
                <a:ext cx="8439526"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4800">
                    <a:latin typeface="Tahoma"/>
                    <a:ea typeface="Tahoma"/>
                    <a:cs typeface="Tahoma"/>
                    <a:sym typeface="Tahoma"/>
                  </a:defRPr>
                </a:lvl1pPr>
              </a:lstStyle>
              <a:p>
                <a:pPr/>
                <a:r>
                  <a:t>D. No</a:t>
                </a:r>
              </a:p>
            </p:txBody>
          </p:sp>
        </p:grpSp>
      </p:gr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7" name="Line"/>
          <p:cNvSpPr/>
          <p:nvPr/>
        </p:nvSpPr>
        <p:spPr>
          <a:xfrm>
            <a:off x="0" y="5257800"/>
            <a:ext cx="9448800" cy="0"/>
          </a:xfrm>
          <a:prstGeom prst="line">
            <a:avLst/>
          </a:prstGeom>
          <a:ln w="57150">
            <a:solidFill>
              <a:srgbClr val="000000"/>
            </a:solidFill>
          </a:ln>
        </p:spPr>
        <p:txBody>
          <a:bodyPr lIns="45719" rIns="45719"/>
          <a:lstStyle/>
          <a:p>
            <a:pPr/>
          </a:p>
        </p:txBody>
      </p:sp>
      <p:sp>
        <p:nvSpPr>
          <p:cNvPr id="668"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671" name="Group">
            <a:hlinkClick r:id="rId2" invalidUrl="" action="ppaction://hlinksldjump" tgtFrame="" tooltip="" history="1" highlightClick="0" endSnd="0"/>
          </p:cNvPr>
          <p:cNvGrpSpPr/>
          <p:nvPr/>
        </p:nvGrpSpPr>
        <p:grpSpPr>
          <a:xfrm>
            <a:off x="533400" y="3810000"/>
            <a:ext cx="3657601" cy="762001"/>
            <a:chOff x="0" y="0"/>
            <a:chExt cx="3657600" cy="762000"/>
          </a:xfrm>
        </p:grpSpPr>
        <p:sp>
          <p:nvSpPr>
            <p:cNvPr id="669"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u="sng">
                  <a:latin typeface="Tahoma"/>
                  <a:ea typeface="Tahoma"/>
                  <a:cs typeface="Tahoma"/>
                  <a:sym typeface="Tahoma"/>
                </a:defRPr>
              </a:pPr>
            </a:p>
          </p:txBody>
        </p:sp>
        <p:sp>
          <p:nvSpPr>
            <p:cNvPr id="670" name="A. Missing initials"/>
            <p:cNvSpPr txBox="1"/>
            <p:nvPr/>
          </p:nvSpPr>
          <p:spPr>
            <a:xfrm>
              <a:off x="287779" y="151129"/>
              <a:ext cx="3082042"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A. Missing initials</a:t>
              </a:r>
            </a:p>
          </p:txBody>
        </p:sp>
      </p:grpSp>
      <p:grpSp>
        <p:nvGrpSpPr>
          <p:cNvPr id="674" name="Group">
            <a:hlinkClick r:id="" invalidUrl="" action="ppaction://hlinkshowjump?jump=nextslide" tgtFrame="" tooltip="" history="1" highlightClick="0" endSnd="0"/>
          </p:cNvPr>
          <p:cNvGrpSpPr/>
          <p:nvPr/>
        </p:nvGrpSpPr>
        <p:grpSpPr>
          <a:xfrm>
            <a:off x="533400" y="4876800"/>
            <a:ext cx="3657601" cy="762001"/>
            <a:chOff x="0" y="0"/>
            <a:chExt cx="3657600" cy="762000"/>
          </a:xfrm>
        </p:grpSpPr>
        <p:sp>
          <p:nvSpPr>
            <p:cNvPr id="672"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sz="2400" u="sng">
                  <a:solidFill>
                    <a:srgbClr val="04617B"/>
                  </a:solidFill>
                  <a:latin typeface="+mn-lt"/>
                  <a:ea typeface="+mn-ea"/>
                  <a:cs typeface="+mn-cs"/>
                  <a:sym typeface="Times New Roman"/>
                </a:defRPr>
              </a:pPr>
            </a:p>
          </p:txBody>
        </p:sp>
        <p:sp>
          <p:nvSpPr>
            <p:cNvPr id="673" name="C. Nothing"/>
            <p:cNvSpPr txBox="1"/>
            <p:nvPr/>
          </p:nvSpPr>
          <p:spPr>
            <a:xfrm>
              <a:off x="816118" y="151129"/>
              <a:ext cx="202536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C. Nothing</a:t>
              </a:r>
            </a:p>
          </p:txBody>
        </p:sp>
      </p:grpSp>
      <p:grpSp>
        <p:nvGrpSpPr>
          <p:cNvPr id="677" name="Group">
            <a:hlinkClick r:id="rId2" invalidUrl="" action="ppaction://hlinksldjump" tgtFrame="" tooltip="" history="1" highlightClick="0" endSnd="0"/>
          </p:cNvPr>
          <p:cNvGrpSpPr/>
          <p:nvPr/>
        </p:nvGrpSpPr>
        <p:grpSpPr>
          <a:xfrm>
            <a:off x="4953000" y="3810000"/>
            <a:ext cx="3733801" cy="762001"/>
            <a:chOff x="0" y="0"/>
            <a:chExt cx="3733800" cy="762000"/>
          </a:xfrm>
        </p:grpSpPr>
        <p:sp>
          <p:nvSpPr>
            <p:cNvPr id="675"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676" name="B. No page number"/>
            <p:cNvSpPr txBox="1"/>
            <p:nvPr/>
          </p:nvSpPr>
          <p:spPr>
            <a:xfrm>
              <a:off x="195579" y="151129"/>
              <a:ext cx="3342641"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B. No page number</a:t>
              </a:r>
            </a:p>
          </p:txBody>
        </p:sp>
      </p:grpSp>
      <p:grpSp>
        <p:nvGrpSpPr>
          <p:cNvPr id="680" name="Group">
            <a:hlinkClick r:id="" invalidUrl="" action="ppaction://hlinkshowjump?jump=nextslide" tgtFrame="" tooltip="" history="1" highlightClick="0" endSnd="0"/>
          </p:cNvPr>
          <p:cNvGrpSpPr/>
          <p:nvPr/>
        </p:nvGrpSpPr>
        <p:grpSpPr>
          <a:xfrm>
            <a:off x="4953000" y="4876800"/>
            <a:ext cx="3733801" cy="762001"/>
            <a:chOff x="0" y="0"/>
            <a:chExt cx="3733800" cy="762000"/>
          </a:xfrm>
        </p:grpSpPr>
        <p:sp>
          <p:nvSpPr>
            <p:cNvPr id="678"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679" name="D. Period is after"/>
            <p:cNvSpPr txBox="1"/>
            <p:nvPr/>
          </p:nvSpPr>
          <p:spPr>
            <a:xfrm>
              <a:off x="376554" y="151129"/>
              <a:ext cx="2980691"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D. Period is after</a:t>
              </a:r>
            </a:p>
          </p:txBody>
        </p:sp>
      </p:grpSp>
      <p:grpSp>
        <p:nvGrpSpPr>
          <p:cNvPr id="685" name="Group"/>
          <p:cNvGrpSpPr/>
          <p:nvPr/>
        </p:nvGrpSpPr>
        <p:grpSpPr>
          <a:xfrm>
            <a:off x="-304801" y="1960880"/>
            <a:ext cx="9829801" cy="1183641"/>
            <a:chOff x="0" y="0"/>
            <a:chExt cx="9829800" cy="1183639"/>
          </a:xfrm>
        </p:grpSpPr>
        <p:sp>
          <p:nvSpPr>
            <p:cNvPr id="681" name="Line"/>
            <p:cNvSpPr/>
            <p:nvPr/>
          </p:nvSpPr>
          <p:spPr>
            <a:xfrm>
              <a:off x="0" y="62991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684" name="Group"/>
            <p:cNvGrpSpPr/>
            <p:nvPr/>
          </p:nvGrpSpPr>
          <p:grpSpPr>
            <a:xfrm>
              <a:off x="627061" y="0"/>
              <a:ext cx="8534402" cy="1183640"/>
              <a:chOff x="0" y="0"/>
              <a:chExt cx="8534400" cy="1183639"/>
            </a:xfrm>
          </p:grpSpPr>
          <p:sp>
            <p:nvSpPr>
              <p:cNvPr id="682" name="Shape"/>
              <p:cNvSpPr/>
              <p:nvPr/>
            </p:nvSpPr>
            <p:spPr>
              <a:xfrm>
                <a:off x="0" y="20319"/>
                <a:ext cx="8534401" cy="1143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600">
                    <a:latin typeface="Tahoma"/>
                    <a:ea typeface="Tahoma"/>
                    <a:cs typeface="Tahoma"/>
                    <a:sym typeface="Tahoma"/>
                  </a:defRPr>
                </a:pPr>
              </a:p>
            </p:txBody>
          </p:sp>
          <p:sp>
            <p:nvSpPr>
              <p:cNvPr id="683" name="What’s wrong with this citation: (Ender, 1997)."/>
              <p:cNvSpPr txBox="1"/>
              <p:nvPr/>
            </p:nvSpPr>
            <p:spPr>
              <a:xfrm>
                <a:off x="41857" y="0"/>
                <a:ext cx="8450687" cy="11836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600">
                    <a:latin typeface="Tahoma"/>
                    <a:ea typeface="Tahoma"/>
                    <a:cs typeface="Tahoma"/>
                    <a:sym typeface="Tahoma"/>
                  </a:defRPr>
                </a:lvl1pPr>
              </a:lstStyle>
              <a:p>
                <a:pPr/>
                <a:r>
                  <a:t>What’s wrong with this citation: (Ender, 1997).</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671"/>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677"/>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674"/>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6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77" grpId="2"/>
      <p:bldP build="whole" bldLvl="1" animBg="1" rev="0" advAuto="0" spid="674" grpId="3"/>
      <p:bldP build="whole" bldLvl="1" animBg="1" rev="0" advAuto="0" spid="671" grpId="1"/>
      <p:bldP build="whole" bldLvl="1" animBg="1" rev="0" advAuto="0" spid="680" grpId="4"/>
    </p:bldLst>
  </p:timing>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693"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687"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88"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89"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90"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91"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692"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694"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699" name="Group"/>
          <p:cNvGrpSpPr/>
          <p:nvPr/>
        </p:nvGrpSpPr>
        <p:grpSpPr>
          <a:xfrm>
            <a:off x="-304801" y="1904999"/>
            <a:ext cx="9829801" cy="1143002"/>
            <a:chOff x="0" y="0"/>
            <a:chExt cx="9829800" cy="1143000"/>
          </a:xfrm>
        </p:grpSpPr>
        <p:sp>
          <p:nvSpPr>
            <p:cNvPr id="695"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698" name="Group"/>
            <p:cNvGrpSpPr/>
            <p:nvPr/>
          </p:nvGrpSpPr>
          <p:grpSpPr>
            <a:xfrm>
              <a:off x="627061" y="-1"/>
              <a:ext cx="8534402" cy="1143002"/>
              <a:chOff x="0" y="0"/>
              <a:chExt cx="8534400" cy="1143000"/>
            </a:xfrm>
          </p:grpSpPr>
          <p:sp>
            <p:nvSpPr>
              <p:cNvPr id="696"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697" name="C. Nothing"/>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4800">
                    <a:latin typeface="Tahoma"/>
                    <a:ea typeface="Tahoma"/>
                    <a:cs typeface="Tahoma"/>
                    <a:sym typeface="Tahoma"/>
                  </a:defRPr>
                </a:lvl1pPr>
              </a:lstStyle>
              <a:p>
                <a:pPr/>
                <a:r>
                  <a:t>C. Nothing</a:t>
                </a:r>
              </a:p>
            </p:txBody>
          </p:sp>
        </p:grpSp>
      </p:gr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1" name="Line"/>
          <p:cNvSpPr/>
          <p:nvPr/>
        </p:nvSpPr>
        <p:spPr>
          <a:xfrm>
            <a:off x="0" y="5257800"/>
            <a:ext cx="9448800" cy="0"/>
          </a:xfrm>
          <a:prstGeom prst="line">
            <a:avLst/>
          </a:prstGeom>
          <a:ln w="57150">
            <a:solidFill>
              <a:srgbClr val="000000"/>
            </a:solidFill>
          </a:ln>
        </p:spPr>
        <p:txBody>
          <a:bodyPr lIns="45719" rIns="45719"/>
          <a:lstStyle/>
          <a:p>
            <a:pPr/>
          </a:p>
        </p:txBody>
      </p:sp>
      <p:sp>
        <p:nvSpPr>
          <p:cNvPr id="702"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705" name="Group">
            <a:hlinkClick r:id="rId2" invalidUrl="" action="ppaction://hlinksldjump" tgtFrame="" tooltip="" history="1" highlightClick="0" endSnd="0"/>
          </p:cNvPr>
          <p:cNvGrpSpPr/>
          <p:nvPr/>
        </p:nvGrpSpPr>
        <p:grpSpPr>
          <a:xfrm>
            <a:off x="533400" y="3810000"/>
            <a:ext cx="3657601" cy="762001"/>
            <a:chOff x="0" y="0"/>
            <a:chExt cx="3657600" cy="762000"/>
          </a:xfrm>
        </p:grpSpPr>
        <p:sp>
          <p:nvSpPr>
            <p:cNvPr id="703"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u="sng">
                  <a:latin typeface="Tahoma"/>
                  <a:ea typeface="Tahoma"/>
                  <a:cs typeface="Tahoma"/>
                  <a:sym typeface="Tahoma"/>
                </a:defRPr>
              </a:pPr>
            </a:p>
          </p:txBody>
        </p:sp>
        <p:sp>
          <p:nvSpPr>
            <p:cNvPr id="704" name="A. a word count"/>
            <p:cNvSpPr txBox="1"/>
            <p:nvPr/>
          </p:nvSpPr>
          <p:spPr>
            <a:xfrm>
              <a:off x="420310" y="151129"/>
              <a:ext cx="2816980"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A. a word count</a:t>
              </a:r>
            </a:p>
          </p:txBody>
        </p:sp>
      </p:grpSp>
      <p:grpSp>
        <p:nvGrpSpPr>
          <p:cNvPr id="708" name="Group">
            <a:hlinkClick r:id="rId2" invalidUrl="" action="ppaction://hlinksldjump" tgtFrame="" tooltip="" history="1" highlightClick="0" endSnd="0"/>
          </p:cNvPr>
          <p:cNvGrpSpPr/>
          <p:nvPr/>
        </p:nvGrpSpPr>
        <p:grpSpPr>
          <a:xfrm>
            <a:off x="533400" y="4876800"/>
            <a:ext cx="3657601" cy="762001"/>
            <a:chOff x="0" y="0"/>
            <a:chExt cx="3657600" cy="762000"/>
          </a:xfrm>
        </p:grpSpPr>
        <p:sp>
          <p:nvSpPr>
            <p:cNvPr id="706"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sz="2400" u="sng">
                  <a:solidFill>
                    <a:srgbClr val="04617B"/>
                  </a:solidFill>
                  <a:latin typeface="+mn-lt"/>
                  <a:ea typeface="+mn-ea"/>
                  <a:cs typeface="+mn-cs"/>
                  <a:sym typeface="Times New Roman"/>
                </a:defRPr>
              </a:pPr>
            </a:p>
          </p:txBody>
        </p:sp>
        <p:sp>
          <p:nvSpPr>
            <p:cNvPr id="707" name="C. the title"/>
            <p:cNvSpPr txBox="1"/>
            <p:nvPr/>
          </p:nvSpPr>
          <p:spPr>
            <a:xfrm>
              <a:off x="822816" y="151129"/>
              <a:ext cx="2011968"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C. the title</a:t>
              </a:r>
            </a:p>
          </p:txBody>
        </p:sp>
      </p:grpSp>
      <p:grpSp>
        <p:nvGrpSpPr>
          <p:cNvPr id="711" name="Group">
            <a:hlinkClick r:id="" invalidUrl="" action="ppaction://hlinkshowjump?jump=nextslide" tgtFrame="" tooltip="" history="1" highlightClick="0" endSnd="0"/>
          </p:cNvPr>
          <p:cNvGrpSpPr/>
          <p:nvPr/>
        </p:nvGrpSpPr>
        <p:grpSpPr>
          <a:xfrm>
            <a:off x="4953000" y="3810000"/>
            <a:ext cx="3733801" cy="762001"/>
            <a:chOff x="0" y="0"/>
            <a:chExt cx="3733800" cy="762000"/>
          </a:xfrm>
        </p:grpSpPr>
        <p:sp>
          <p:nvSpPr>
            <p:cNvPr id="709"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u="sng">
                  <a:solidFill>
                    <a:srgbClr val="04617B"/>
                  </a:solidFill>
                  <a:latin typeface="Tahoma"/>
                  <a:ea typeface="Tahoma"/>
                  <a:cs typeface="Tahoma"/>
                  <a:sym typeface="Tahoma"/>
                </a:defRPr>
              </a:pPr>
            </a:p>
          </p:txBody>
        </p:sp>
        <p:sp>
          <p:nvSpPr>
            <p:cNvPr id="710" name="B. a page number"/>
            <p:cNvSpPr txBox="1"/>
            <p:nvPr/>
          </p:nvSpPr>
          <p:spPr>
            <a:xfrm>
              <a:off x="315833" y="151129"/>
              <a:ext cx="310213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B. a page number</a:t>
              </a:r>
            </a:p>
          </p:txBody>
        </p:sp>
      </p:grpSp>
      <p:grpSp>
        <p:nvGrpSpPr>
          <p:cNvPr id="714" name="Group">
            <a:hlinkClick r:id="rId2" invalidUrl="" action="ppaction://hlinksldjump" tgtFrame="" tooltip="" history="1" highlightClick="0" endSnd="0"/>
          </p:cNvPr>
          <p:cNvGrpSpPr/>
          <p:nvPr/>
        </p:nvGrpSpPr>
        <p:grpSpPr>
          <a:xfrm>
            <a:off x="4919979" y="4876800"/>
            <a:ext cx="3799842" cy="762001"/>
            <a:chOff x="0" y="0"/>
            <a:chExt cx="3799840" cy="762000"/>
          </a:xfrm>
        </p:grpSpPr>
        <p:sp>
          <p:nvSpPr>
            <p:cNvPr id="712" name="Shape"/>
            <p:cNvSpPr/>
            <p:nvPr/>
          </p:nvSpPr>
          <p:spPr>
            <a:xfrm>
              <a:off x="33019" y="0"/>
              <a:ext cx="3733802"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713" name="D. the author’s initials"/>
            <p:cNvSpPr txBox="1"/>
            <p:nvPr/>
          </p:nvSpPr>
          <p:spPr>
            <a:xfrm>
              <a:off x="0" y="151129"/>
              <a:ext cx="3799840"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D. the author’s initials</a:t>
              </a:r>
            </a:p>
          </p:txBody>
        </p:sp>
      </p:grpSp>
      <p:grpSp>
        <p:nvGrpSpPr>
          <p:cNvPr id="719" name="Group"/>
          <p:cNvGrpSpPr/>
          <p:nvPr/>
        </p:nvGrpSpPr>
        <p:grpSpPr>
          <a:xfrm>
            <a:off x="-304801" y="1981199"/>
            <a:ext cx="9829801" cy="1143002"/>
            <a:chOff x="0" y="0"/>
            <a:chExt cx="9829800" cy="1143000"/>
          </a:xfrm>
        </p:grpSpPr>
        <p:sp>
          <p:nvSpPr>
            <p:cNvPr id="715"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718" name="Group"/>
            <p:cNvGrpSpPr/>
            <p:nvPr/>
          </p:nvGrpSpPr>
          <p:grpSpPr>
            <a:xfrm>
              <a:off x="627061" y="-1"/>
              <a:ext cx="8534402" cy="1143002"/>
              <a:chOff x="0" y="0"/>
              <a:chExt cx="8534400" cy="1143000"/>
            </a:xfrm>
          </p:grpSpPr>
          <p:sp>
            <p:nvSpPr>
              <p:cNvPr id="716"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600">
                    <a:latin typeface="Tahoma"/>
                    <a:ea typeface="Tahoma"/>
                    <a:cs typeface="Tahoma"/>
                    <a:sym typeface="Tahoma"/>
                  </a:defRPr>
                </a:pPr>
              </a:p>
            </p:txBody>
          </p:sp>
          <p:sp>
            <p:nvSpPr>
              <p:cNvPr id="717" name="A direct quote should include…"/>
              <p:cNvSpPr txBox="1"/>
              <p:nvPr/>
            </p:nvSpPr>
            <p:spPr>
              <a:xfrm>
                <a:off x="41856" y="252730"/>
                <a:ext cx="8450688" cy="6375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600">
                    <a:latin typeface="Tahoma"/>
                    <a:ea typeface="Tahoma"/>
                    <a:cs typeface="Tahoma"/>
                    <a:sym typeface="Tahoma"/>
                  </a:defRPr>
                </a:lvl1pPr>
              </a:lstStyle>
              <a:p>
                <a:pPr/>
                <a:r>
                  <a:t>A direct quote should include…</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705"/>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711"/>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708"/>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7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11" grpId="2"/>
      <p:bldP build="whole" bldLvl="1" animBg="1" rev="0" advAuto="0" spid="708" grpId="3"/>
      <p:bldP build="whole" bldLvl="1" animBg="1" rev="0" advAuto="0" spid="705" grpId="1"/>
      <p:bldP build="whole" bldLvl="1" animBg="1" rev="0" advAuto="0" spid="714" grpId="4"/>
    </p:bldLst>
  </p:timing>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27"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721"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22"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23"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24"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25"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26"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728"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733" name="Group"/>
          <p:cNvGrpSpPr/>
          <p:nvPr/>
        </p:nvGrpSpPr>
        <p:grpSpPr>
          <a:xfrm>
            <a:off x="-304801" y="1904999"/>
            <a:ext cx="9829801" cy="1143002"/>
            <a:chOff x="0" y="0"/>
            <a:chExt cx="9829800" cy="1143000"/>
          </a:xfrm>
        </p:grpSpPr>
        <p:sp>
          <p:nvSpPr>
            <p:cNvPr id="729"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732" name="Group"/>
            <p:cNvGrpSpPr/>
            <p:nvPr/>
          </p:nvGrpSpPr>
          <p:grpSpPr>
            <a:xfrm>
              <a:off x="627061" y="-1"/>
              <a:ext cx="8534402" cy="1143002"/>
              <a:chOff x="0" y="0"/>
              <a:chExt cx="8534400" cy="1143000"/>
            </a:xfrm>
          </p:grpSpPr>
          <p:sp>
            <p:nvSpPr>
              <p:cNvPr id="730"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731" name="B. a page number"/>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4800">
                    <a:latin typeface="Tahoma"/>
                    <a:ea typeface="Tahoma"/>
                    <a:cs typeface="Tahoma"/>
                    <a:sym typeface="Tahoma"/>
                  </a:defRPr>
                </a:lvl1pPr>
              </a:lstStyle>
              <a:p>
                <a:pPr/>
                <a:r>
                  <a:t>B. a page number</a:t>
                </a:r>
              </a:p>
            </p:txBody>
          </p:sp>
        </p:grpSp>
      </p:gr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5" name="Line"/>
          <p:cNvSpPr/>
          <p:nvPr/>
        </p:nvSpPr>
        <p:spPr>
          <a:xfrm>
            <a:off x="0" y="5257800"/>
            <a:ext cx="9448800" cy="0"/>
          </a:xfrm>
          <a:prstGeom prst="line">
            <a:avLst/>
          </a:prstGeom>
          <a:ln w="57150">
            <a:solidFill>
              <a:srgbClr val="000000"/>
            </a:solidFill>
          </a:ln>
        </p:spPr>
        <p:txBody>
          <a:bodyPr lIns="45719" rIns="45719"/>
          <a:lstStyle/>
          <a:p>
            <a:pPr/>
          </a:p>
        </p:txBody>
      </p:sp>
      <p:sp>
        <p:nvSpPr>
          <p:cNvPr id="736"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739" name="Group">
            <a:hlinkClick r:id="rId2" invalidUrl="" action="ppaction://hlinksldjump" tgtFrame="" tooltip="" history="1" highlightClick="0" endSnd="0"/>
          </p:cNvPr>
          <p:cNvGrpSpPr/>
          <p:nvPr/>
        </p:nvGrpSpPr>
        <p:grpSpPr>
          <a:xfrm>
            <a:off x="533400" y="3810000"/>
            <a:ext cx="3657601" cy="762001"/>
            <a:chOff x="0" y="0"/>
            <a:chExt cx="3657600" cy="762000"/>
          </a:xfrm>
        </p:grpSpPr>
        <p:sp>
          <p:nvSpPr>
            <p:cNvPr id="737"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u="sng">
                  <a:latin typeface="Tahoma"/>
                  <a:ea typeface="Tahoma"/>
                  <a:cs typeface="Tahoma"/>
                  <a:sym typeface="Tahoma"/>
                </a:defRPr>
              </a:pPr>
            </a:p>
          </p:txBody>
        </p:sp>
        <p:sp>
          <p:nvSpPr>
            <p:cNvPr id="738" name="A. (D, 2013)."/>
            <p:cNvSpPr txBox="1"/>
            <p:nvPr/>
          </p:nvSpPr>
          <p:spPr>
            <a:xfrm>
              <a:off x="643478" y="151129"/>
              <a:ext cx="237064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A. (D, 2013).</a:t>
              </a:r>
            </a:p>
          </p:txBody>
        </p:sp>
      </p:grpSp>
      <p:grpSp>
        <p:nvGrpSpPr>
          <p:cNvPr id="742" name="Group">
            <a:hlinkClick r:id="" invalidUrl="" action="ppaction://hlinkshowjump?jump=nextslide" tgtFrame="" tooltip="" history="1" highlightClick="0" endSnd="0"/>
          </p:cNvPr>
          <p:cNvGrpSpPr/>
          <p:nvPr/>
        </p:nvGrpSpPr>
        <p:grpSpPr>
          <a:xfrm>
            <a:off x="533400" y="4876800"/>
            <a:ext cx="3657601" cy="762001"/>
            <a:chOff x="0" y="0"/>
            <a:chExt cx="3657600" cy="762000"/>
          </a:xfrm>
        </p:grpSpPr>
        <p:sp>
          <p:nvSpPr>
            <p:cNvPr id="740"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741" name="C. (Chris, n.d)."/>
            <p:cNvSpPr txBox="1"/>
            <p:nvPr/>
          </p:nvSpPr>
          <p:spPr>
            <a:xfrm>
              <a:off x="525308" y="149641"/>
              <a:ext cx="2606984" cy="4627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sz="2400">
                  <a:solidFill>
                    <a:srgbClr val="04617B"/>
                  </a:solidFill>
                  <a:latin typeface="+mn-lt"/>
                  <a:ea typeface="+mn-ea"/>
                  <a:cs typeface="+mn-cs"/>
                  <a:sym typeface="Times New Roman"/>
                </a:defRPr>
              </a:pPr>
              <a:r>
                <a:t> </a:t>
              </a:r>
              <a:r>
                <a:rPr b="1">
                  <a:solidFill>
                    <a:srgbClr val="000000"/>
                  </a:solidFill>
                  <a:latin typeface="Tahoma"/>
                  <a:ea typeface="Tahoma"/>
                  <a:cs typeface="Tahoma"/>
                  <a:sym typeface="Tahoma"/>
                </a:rPr>
                <a:t>C. (Chris, n.d).</a:t>
              </a:r>
            </a:p>
          </p:txBody>
        </p:sp>
      </p:grpSp>
      <p:grpSp>
        <p:nvGrpSpPr>
          <p:cNvPr id="745" name="Group">
            <a:hlinkClick r:id="rId2" invalidUrl="" action="ppaction://hlinksldjump" tgtFrame="" tooltip="" history="1" highlightClick="0" endSnd="0"/>
          </p:cNvPr>
          <p:cNvGrpSpPr/>
          <p:nvPr/>
        </p:nvGrpSpPr>
        <p:grpSpPr>
          <a:xfrm>
            <a:off x="4953000" y="3810000"/>
            <a:ext cx="3733801" cy="762001"/>
            <a:chOff x="0" y="0"/>
            <a:chExt cx="3733800" cy="762000"/>
          </a:xfrm>
        </p:grpSpPr>
        <p:sp>
          <p:nvSpPr>
            <p:cNvPr id="743"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u="sng">
                  <a:solidFill>
                    <a:srgbClr val="04617B"/>
                  </a:solidFill>
                  <a:latin typeface="Tahoma"/>
                  <a:ea typeface="Tahoma"/>
                  <a:cs typeface="Tahoma"/>
                  <a:sym typeface="Tahoma"/>
                </a:defRPr>
              </a:pPr>
            </a:p>
          </p:txBody>
        </p:sp>
        <p:sp>
          <p:nvSpPr>
            <p:cNvPr id="744" name="B. (Chris, D., n.d)."/>
            <p:cNvSpPr txBox="1"/>
            <p:nvPr/>
          </p:nvSpPr>
          <p:spPr>
            <a:xfrm>
              <a:off x="298717" y="151129"/>
              <a:ext cx="3136366"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B. (Chris, D., n.d).</a:t>
              </a:r>
            </a:p>
          </p:txBody>
        </p:sp>
      </p:grpSp>
      <p:grpSp>
        <p:nvGrpSpPr>
          <p:cNvPr id="748" name="Group">
            <a:hlinkClick r:id="rId2" invalidUrl="" action="ppaction://hlinksldjump" tgtFrame="" tooltip="" history="1" highlightClick="0" endSnd="0"/>
          </p:cNvPr>
          <p:cNvGrpSpPr/>
          <p:nvPr/>
        </p:nvGrpSpPr>
        <p:grpSpPr>
          <a:xfrm>
            <a:off x="4953000" y="4800600"/>
            <a:ext cx="3733801" cy="762001"/>
            <a:chOff x="0" y="0"/>
            <a:chExt cx="3733800" cy="762000"/>
          </a:xfrm>
        </p:grpSpPr>
        <p:sp>
          <p:nvSpPr>
            <p:cNvPr id="746"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747" name="D. (D. Chris, 2013)."/>
            <p:cNvSpPr txBox="1"/>
            <p:nvPr/>
          </p:nvSpPr>
          <p:spPr>
            <a:xfrm>
              <a:off x="194984" y="149641"/>
              <a:ext cx="3343832" cy="4627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sz="2400">
                  <a:solidFill>
                    <a:srgbClr val="04617B"/>
                  </a:solidFill>
                  <a:latin typeface="+mn-lt"/>
                  <a:ea typeface="+mn-ea"/>
                  <a:cs typeface="+mn-cs"/>
                  <a:sym typeface="Times New Roman"/>
                </a:defRPr>
              </a:pPr>
              <a:r>
                <a:t> </a:t>
              </a:r>
              <a:r>
                <a:rPr b="1">
                  <a:solidFill>
                    <a:srgbClr val="000000"/>
                  </a:solidFill>
                  <a:latin typeface="Tahoma"/>
                  <a:ea typeface="Tahoma"/>
                  <a:cs typeface="Tahoma"/>
                  <a:sym typeface="Tahoma"/>
                </a:rPr>
                <a:t>D. (D. Chris, 2013).</a:t>
              </a:r>
            </a:p>
          </p:txBody>
        </p:sp>
      </p:grpSp>
      <p:grpSp>
        <p:nvGrpSpPr>
          <p:cNvPr id="753" name="Group"/>
          <p:cNvGrpSpPr/>
          <p:nvPr/>
        </p:nvGrpSpPr>
        <p:grpSpPr>
          <a:xfrm>
            <a:off x="-304801" y="1954530"/>
            <a:ext cx="9829801" cy="1196340"/>
            <a:chOff x="0" y="0"/>
            <a:chExt cx="9829800" cy="1196339"/>
          </a:xfrm>
        </p:grpSpPr>
        <p:sp>
          <p:nvSpPr>
            <p:cNvPr id="749" name="Line"/>
            <p:cNvSpPr/>
            <p:nvPr/>
          </p:nvSpPr>
          <p:spPr>
            <a:xfrm>
              <a:off x="0" y="63626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752" name="Group"/>
            <p:cNvGrpSpPr/>
            <p:nvPr/>
          </p:nvGrpSpPr>
          <p:grpSpPr>
            <a:xfrm>
              <a:off x="627061" y="0"/>
              <a:ext cx="8534402" cy="1196340"/>
              <a:chOff x="0" y="0"/>
              <a:chExt cx="8534400" cy="1196339"/>
            </a:xfrm>
          </p:grpSpPr>
          <p:sp>
            <p:nvSpPr>
              <p:cNvPr id="750" name="Shape"/>
              <p:cNvSpPr/>
              <p:nvPr/>
            </p:nvSpPr>
            <p:spPr>
              <a:xfrm>
                <a:off x="0" y="26669"/>
                <a:ext cx="8534401"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751" name="What citation matches this reference:…"/>
              <p:cNvSpPr txBox="1"/>
              <p:nvPr/>
            </p:nvSpPr>
            <p:spPr>
              <a:xfrm>
                <a:off x="41857" y="0"/>
                <a:ext cx="8450687" cy="1196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b="1" sz="2400">
                    <a:latin typeface="Tahoma"/>
                    <a:ea typeface="Tahoma"/>
                    <a:cs typeface="Tahoma"/>
                    <a:sym typeface="Tahoma"/>
                  </a:defRPr>
                </a:pPr>
                <a:r>
                  <a:t>What citation matches this reference:</a:t>
                </a:r>
              </a:p>
              <a:p>
                <a:pPr algn="ctr">
                  <a:defRPr b="1" sz="2400">
                    <a:latin typeface="Tahoma"/>
                    <a:ea typeface="Tahoma"/>
                    <a:cs typeface="Tahoma"/>
                    <a:sym typeface="Tahoma"/>
                  </a:defRPr>
                </a:pPr>
                <a:r>
                  <a:t>Chris, D. (n.d). Education: PowerPoint presentations. Current Anesthesia &amp; Critical Care, 15, 69-73.</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739"/>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745"/>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742"/>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7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45" grpId="2"/>
      <p:bldP build="whole" bldLvl="1" animBg="1" rev="0" advAuto="0" spid="742" grpId="3"/>
      <p:bldP build="whole" bldLvl="1" animBg="1" rev="0" advAuto="0" spid="739" grpId="1"/>
      <p:bldP build="whole" bldLvl="1" animBg="1" rev="0" advAuto="0" spid="748" grpId="4"/>
    </p:bldLst>
  </p:timing>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61"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755"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56"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57"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58"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59"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60"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762"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767" name="Group"/>
          <p:cNvGrpSpPr/>
          <p:nvPr/>
        </p:nvGrpSpPr>
        <p:grpSpPr>
          <a:xfrm>
            <a:off x="-304801" y="1904999"/>
            <a:ext cx="9829801" cy="1143002"/>
            <a:chOff x="0" y="0"/>
            <a:chExt cx="9829800" cy="1143000"/>
          </a:xfrm>
        </p:grpSpPr>
        <p:sp>
          <p:nvSpPr>
            <p:cNvPr id="763"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766" name="Group"/>
            <p:cNvGrpSpPr/>
            <p:nvPr/>
          </p:nvGrpSpPr>
          <p:grpSpPr>
            <a:xfrm>
              <a:off x="627061" y="-1"/>
              <a:ext cx="8534402" cy="1143002"/>
              <a:chOff x="0" y="0"/>
              <a:chExt cx="8534400" cy="1143000"/>
            </a:xfrm>
          </p:grpSpPr>
          <p:sp>
            <p:nvSpPr>
              <p:cNvPr id="764"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765" name="C. (Chris, n.d)."/>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buClr>
                    <a:srgbClr val="F49100"/>
                  </a:buClr>
                  <a:buSzPct val="100000"/>
                  <a:buChar char="◆"/>
                  <a:defRPr b="1" sz="4800">
                    <a:latin typeface="Tahoma"/>
                    <a:ea typeface="Tahoma"/>
                    <a:cs typeface="Tahoma"/>
                    <a:sym typeface="Tahoma"/>
                  </a:defRPr>
                </a:lvl1pPr>
              </a:lstStyle>
              <a:p>
                <a:pPr/>
                <a:r>
                  <a:t>C. (Chris, n.d).</a:t>
                </a:r>
              </a:p>
            </p:txBody>
          </p:sp>
        </p:grpSp>
      </p:gr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69" name="Line"/>
          <p:cNvSpPr/>
          <p:nvPr/>
        </p:nvSpPr>
        <p:spPr>
          <a:xfrm>
            <a:off x="0" y="5257800"/>
            <a:ext cx="9448800" cy="0"/>
          </a:xfrm>
          <a:prstGeom prst="line">
            <a:avLst/>
          </a:prstGeom>
          <a:ln w="57150">
            <a:solidFill>
              <a:srgbClr val="000000"/>
            </a:solidFill>
          </a:ln>
        </p:spPr>
        <p:txBody>
          <a:bodyPr lIns="45719" rIns="45719"/>
          <a:lstStyle/>
          <a:p>
            <a:pPr/>
          </a:p>
        </p:txBody>
      </p:sp>
      <p:sp>
        <p:nvSpPr>
          <p:cNvPr id="770"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773" name="Group">
            <a:hlinkClick r:id="rId2" invalidUrl="" action="ppaction://hlinksldjump" tgtFrame="" tooltip="" history="1" highlightClick="0" endSnd="0"/>
          </p:cNvPr>
          <p:cNvGrpSpPr/>
          <p:nvPr/>
        </p:nvGrpSpPr>
        <p:grpSpPr>
          <a:xfrm>
            <a:off x="533400" y="3810000"/>
            <a:ext cx="3657601" cy="762001"/>
            <a:chOff x="0" y="0"/>
            <a:chExt cx="3657600" cy="762000"/>
          </a:xfrm>
        </p:grpSpPr>
        <p:sp>
          <p:nvSpPr>
            <p:cNvPr id="771"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1200">
                  <a:latin typeface="Tahoma"/>
                  <a:ea typeface="Tahoma"/>
                  <a:cs typeface="Tahoma"/>
                  <a:sym typeface="Tahoma"/>
                </a:defRPr>
              </a:pPr>
            </a:p>
          </p:txBody>
        </p:sp>
        <p:sp>
          <p:nvSpPr>
            <p:cNvPr id="772" name="A. (Tous et al., 2011)."/>
            <p:cNvSpPr txBox="1"/>
            <p:nvPr/>
          </p:nvSpPr>
          <p:spPr>
            <a:xfrm>
              <a:off x="696461" y="151129"/>
              <a:ext cx="2264678"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A. </a:t>
              </a:r>
              <a:r>
                <a:rPr sz="1200"/>
                <a:t>(Tous et al., 2011).</a:t>
              </a:r>
            </a:p>
          </p:txBody>
        </p:sp>
      </p:grpSp>
      <p:grpSp>
        <p:nvGrpSpPr>
          <p:cNvPr id="776" name="Group">
            <a:hlinkClick r:id="" invalidUrl="" action="ppaction://hlinkshowjump?jump=nextslide" tgtFrame="" tooltip="" history="1" highlightClick="0" endSnd="0"/>
          </p:cNvPr>
          <p:cNvGrpSpPr/>
          <p:nvPr/>
        </p:nvGrpSpPr>
        <p:grpSpPr>
          <a:xfrm>
            <a:off x="4953000" y="4876800"/>
            <a:ext cx="3733801" cy="762001"/>
            <a:chOff x="0" y="0"/>
            <a:chExt cx="3733800" cy="762000"/>
          </a:xfrm>
        </p:grpSpPr>
        <p:sp>
          <p:nvSpPr>
            <p:cNvPr id="774"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1200">
                  <a:latin typeface="Tahoma"/>
                  <a:ea typeface="Tahoma"/>
                  <a:cs typeface="Tahoma"/>
                  <a:sym typeface="Tahoma"/>
                </a:defRPr>
              </a:pPr>
            </a:p>
          </p:txBody>
        </p:sp>
        <p:sp>
          <p:nvSpPr>
            <p:cNvPr id="775" name="D. (Tous, Guerrero, &amp; Delgado, 2011)."/>
            <p:cNvSpPr txBox="1"/>
            <p:nvPr/>
          </p:nvSpPr>
          <p:spPr>
            <a:xfrm>
              <a:off x="113166" y="149641"/>
              <a:ext cx="3507468" cy="4627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sz="2400">
                  <a:solidFill>
                    <a:srgbClr val="04617B"/>
                  </a:solidFill>
                  <a:latin typeface="+mn-lt"/>
                  <a:ea typeface="+mn-ea"/>
                  <a:cs typeface="+mn-cs"/>
                  <a:sym typeface="Times New Roman"/>
                </a:defRPr>
              </a:pPr>
              <a:r>
                <a:t> </a:t>
              </a:r>
              <a:r>
                <a:rPr b="1">
                  <a:solidFill>
                    <a:srgbClr val="000000"/>
                  </a:solidFill>
                  <a:latin typeface="Tahoma"/>
                  <a:ea typeface="Tahoma"/>
                  <a:cs typeface="Tahoma"/>
                  <a:sym typeface="Tahoma"/>
                </a:rPr>
                <a:t>D. </a:t>
              </a:r>
              <a:r>
                <a:rPr b="1" sz="1200">
                  <a:solidFill>
                    <a:srgbClr val="000000"/>
                  </a:solidFill>
                  <a:latin typeface="Tahoma"/>
                  <a:ea typeface="Tahoma"/>
                  <a:cs typeface="Tahoma"/>
                  <a:sym typeface="Tahoma"/>
                </a:rPr>
                <a:t>(Tous, Guerrero, &amp; Delgado, 2011).</a:t>
              </a:r>
            </a:p>
          </p:txBody>
        </p:sp>
      </p:grpSp>
      <p:grpSp>
        <p:nvGrpSpPr>
          <p:cNvPr id="781" name="Group"/>
          <p:cNvGrpSpPr/>
          <p:nvPr/>
        </p:nvGrpSpPr>
        <p:grpSpPr>
          <a:xfrm>
            <a:off x="-304801" y="1948180"/>
            <a:ext cx="9829801" cy="1209040"/>
            <a:chOff x="0" y="0"/>
            <a:chExt cx="9829800" cy="1209039"/>
          </a:xfrm>
        </p:grpSpPr>
        <p:sp>
          <p:nvSpPr>
            <p:cNvPr id="777" name="Line"/>
            <p:cNvSpPr/>
            <p:nvPr/>
          </p:nvSpPr>
          <p:spPr>
            <a:xfrm>
              <a:off x="0" y="642620"/>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780" name="Group"/>
            <p:cNvGrpSpPr/>
            <p:nvPr/>
          </p:nvGrpSpPr>
          <p:grpSpPr>
            <a:xfrm>
              <a:off x="627061" y="0"/>
              <a:ext cx="8534402" cy="1209040"/>
              <a:chOff x="0" y="0"/>
              <a:chExt cx="8534400" cy="1209039"/>
            </a:xfrm>
          </p:grpSpPr>
          <p:sp>
            <p:nvSpPr>
              <p:cNvPr id="778" name="Shape"/>
              <p:cNvSpPr/>
              <p:nvPr/>
            </p:nvSpPr>
            <p:spPr>
              <a:xfrm>
                <a:off x="0" y="33019"/>
                <a:ext cx="8534401"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defRPr b="1" sz="1800">
                    <a:latin typeface="Tahoma"/>
                    <a:ea typeface="Tahoma"/>
                    <a:cs typeface="Tahoma"/>
                    <a:sym typeface="Tahoma"/>
                  </a:defRPr>
                </a:pPr>
              </a:p>
            </p:txBody>
          </p:sp>
          <p:sp>
            <p:nvSpPr>
              <p:cNvPr id="779" name="When first citing this reference, what citation would be used?…"/>
              <p:cNvSpPr txBox="1"/>
              <p:nvPr/>
            </p:nvSpPr>
            <p:spPr>
              <a:xfrm>
                <a:off x="41857" y="0"/>
                <a:ext cx="8450687" cy="1209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b="1" sz="1800">
                    <a:latin typeface="Tahoma"/>
                    <a:ea typeface="Tahoma"/>
                    <a:cs typeface="Tahoma"/>
                    <a:sym typeface="Tahoma"/>
                  </a:defRPr>
                </a:pPr>
                <a:r>
                  <a:t>When first citing this reference, what citation would be used?</a:t>
                </a:r>
              </a:p>
              <a:p>
                <a:pPr>
                  <a:defRPr b="1" sz="1800">
                    <a:latin typeface="Tahoma"/>
                    <a:ea typeface="Tahoma"/>
                    <a:cs typeface="Tahoma"/>
                    <a:sym typeface="Tahoma"/>
                  </a:defRPr>
                </a:pPr>
                <a:r>
                  <a:t>Tous, R., Guerrero, M., &amp;Delgado, J. (2011). Semantic web for reliable </a:t>
                </a:r>
                <a:br/>
                <a:r>
                  <a:t>	citation analysis in scholarly publishing. Information </a:t>
                </a:r>
                <a:br/>
                <a:r>
                  <a:t>	Technology &amp; Libraries, 30(1), 24-33.</a:t>
                </a:r>
              </a:p>
            </p:txBody>
          </p:sp>
        </p:grpSp>
      </p:grpSp>
      <p:grpSp>
        <p:nvGrpSpPr>
          <p:cNvPr id="784" name="Group">
            <a:hlinkClick r:id="rId2" invalidUrl="" action="ppaction://hlinksldjump" tgtFrame="" tooltip="" history="1" highlightClick="0" endSnd="0"/>
          </p:cNvPr>
          <p:cNvGrpSpPr/>
          <p:nvPr/>
        </p:nvGrpSpPr>
        <p:grpSpPr>
          <a:xfrm>
            <a:off x="533400" y="4876800"/>
            <a:ext cx="3657601" cy="762001"/>
            <a:chOff x="0" y="0"/>
            <a:chExt cx="3657600" cy="762000"/>
          </a:xfrm>
        </p:grpSpPr>
        <p:sp>
          <p:nvSpPr>
            <p:cNvPr id="782"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783" name="C. (Delgado, Guerrero, Tous, 2011)."/>
            <p:cNvSpPr txBox="1"/>
            <p:nvPr/>
          </p:nvSpPr>
          <p:spPr>
            <a:xfrm>
              <a:off x="164065" y="151129"/>
              <a:ext cx="3329470"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C. </a:t>
              </a:r>
              <a:r>
                <a:rPr sz="1200"/>
                <a:t>(Delgado, Guerrero, Tous, 2011).</a:t>
              </a:r>
            </a:p>
          </p:txBody>
        </p:sp>
      </p:grpSp>
      <p:grpSp>
        <p:nvGrpSpPr>
          <p:cNvPr id="787" name="Group">
            <a:hlinkClick r:id="rId2" invalidUrl="" action="ppaction://hlinksldjump" tgtFrame="" tooltip="" history="1" highlightClick="0" endSnd="0"/>
          </p:cNvPr>
          <p:cNvGrpSpPr/>
          <p:nvPr/>
        </p:nvGrpSpPr>
        <p:grpSpPr>
          <a:xfrm>
            <a:off x="4876800" y="3810000"/>
            <a:ext cx="3657601" cy="762001"/>
            <a:chOff x="0" y="0"/>
            <a:chExt cx="3657600" cy="762000"/>
          </a:xfrm>
        </p:grpSpPr>
        <p:sp>
          <p:nvSpPr>
            <p:cNvPr id="785"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786" name="B. (Delgado et al., 2011)."/>
            <p:cNvSpPr txBox="1"/>
            <p:nvPr/>
          </p:nvSpPr>
          <p:spPr>
            <a:xfrm>
              <a:off x="563408" y="151129"/>
              <a:ext cx="253078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B. </a:t>
              </a:r>
              <a:r>
                <a:rPr sz="1200"/>
                <a:t>(Delgado et al., 2011).</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773"/>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784"/>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787"/>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7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76" grpId="4"/>
      <p:bldP build="whole" bldLvl="1" animBg="1" rev="0" advAuto="0" spid="787" grpId="3"/>
      <p:bldP build="whole" bldLvl="1" animBg="1" rev="0" advAuto="0" spid="784" grpId="2"/>
      <p:bldP build="whole" bldLvl="1" animBg="1" rev="0" advAuto="0" spid="773" grpId="1"/>
    </p:bldLst>
  </p:timing>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795"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789"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90"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91"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92"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93"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794"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796"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801" name="Group"/>
          <p:cNvGrpSpPr/>
          <p:nvPr/>
        </p:nvGrpSpPr>
        <p:grpSpPr>
          <a:xfrm>
            <a:off x="-304801" y="1904999"/>
            <a:ext cx="9829801" cy="1143002"/>
            <a:chOff x="0" y="0"/>
            <a:chExt cx="9829800" cy="1143000"/>
          </a:xfrm>
        </p:grpSpPr>
        <p:sp>
          <p:nvSpPr>
            <p:cNvPr id="797"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800" name="Group"/>
            <p:cNvGrpSpPr/>
            <p:nvPr/>
          </p:nvGrpSpPr>
          <p:grpSpPr>
            <a:xfrm>
              <a:off x="627061" y="-1"/>
              <a:ext cx="8534402" cy="1143002"/>
              <a:chOff x="0" y="0"/>
              <a:chExt cx="8534400" cy="1143000"/>
            </a:xfrm>
          </p:grpSpPr>
          <p:sp>
            <p:nvSpPr>
              <p:cNvPr id="798"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200">
                    <a:latin typeface="Tahoma"/>
                    <a:ea typeface="Tahoma"/>
                    <a:cs typeface="Tahoma"/>
                    <a:sym typeface="Tahoma"/>
                  </a:defRPr>
                </a:pPr>
              </a:p>
            </p:txBody>
          </p:sp>
          <p:sp>
            <p:nvSpPr>
              <p:cNvPr id="799" name="D. (Tous, Guerrero, Delgado, 2011)."/>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buClr>
                    <a:srgbClr val="F49100"/>
                  </a:buClr>
                  <a:buSzPct val="100000"/>
                  <a:buChar char="◆"/>
                  <a:defRPr b="1" sz="4800">
                    <a:latin typeface="Tahoma"/>
                    <a:ea typeface="Tahoma"/>
                    <a:cs typeface="Tahoma"/>
                    <a:sym typeface="Tahoma"/>
                  </a:defRPr>
                </a:pPr>
                <a:r>
                  <a:t>D. </a:t>
                </a:r>
                <a:r>
                  <a:rPr sz="3200"/>
                  <a:t>(Tous, Guerrero, Delgado, 2011).</a:t>
                </a:r>
              </a:p>
            </p:txBody>
          </p:sp>
        </p:grpSp>
      </p:gr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03" name="Line"/>
          <p:cNvSpPr/>
          <p:nvPr/>
        </p:nvSpPr>
        <p:spPr>
          <a:xfrm>
            <a:off x="0" y="5257800"/>
            <a:ext cx="9448800" cy="0"/>
          </a:xfrm>
          <a:prstGeom prst="line">
            <a:avLst/>
          </a:prstGeom>
          <a:ln w="57150">
            <a:solidFill>
              <a:srgbClr val="000000"/>
            </a:solidFill>
          </a:ln>
        </p:spPr>
        <p:txBody>
          <a:bodyPr lIns="45719" rIns="45719"/>
          <a:lstStyle/>
          <a:p>
            <a:pPr/>
          </a:p>
        </p:txBody>
      </p:sp>
      <p:sp>
        <p:nvSpPr>
          <p:cNvPr id="804"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809" name="Group"/>
          <p:cNvGrpSpPr/>
          <p:nvPr/>
        </p:nvGrpSpPr>
        <p:grpSpPr>
          <a:xfrm>
            <a:off x="-304801" y="1981199"/>
            <a:ext cx="9829801" cy="1143002"/>
            <a:chOff x="0" y="0"/>
            <a:chExt cx="9829800" cy="1143000"/>
          </a:xfrm>
        </p:grpSpPr>
        <p:sp>
          <p:nvSpPr>
            <p:cNvPr id="805"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808" name="Group"/>
            <p:cNvGrpSpPr/>
            <p:nvPr/>
          </p:nvGrpSpPr>
          <p:grpSpPr>
            <a:xfrm>
              <a:off x="627061" y="-1"/>
              <a:ext cx="8534402" cy="1143002"/>
              <a:chOff x="0" y="0"/>
              <a:chExt cx="8534400" cy="1143000"/>
            </a:xfrm>
          </p:grpSpPr>
          <p:sp>
            <p:nvSpPr>
              <p:cNvPr id="806"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600">
                    <a:latin typeface="Tahoma"/>
                    <a:ea typeface="Tahoma"/>
                    <a:cs typeface="Tahoma"/>
                    <a:sym typeface="Tahoma"/>
                  </a:defRPr>
                </a:pPr>
              </a:p>
            </p:txBody>
          </p:sp>
          <p:sp>
            <p:nvSpPr>
              <p:cNvPr id="807" name="How often should you use citations?"/>
              <p:cNvSpPr txBox="1"/>
              <p:nvPr/>
            </p:nvSpPr>
            <p:spPr>
              <a:xfrm>
                <a:off x="41856" y="252730"/>
                <a:ext cx="8450688" cy="6375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600">
                    <a:latin typeface="Tahoma"/>
                    <a:ea typeface="Tahoma"/>
                    <a:cs typeface="Tahoma"/>
                    <a:sym typeface="Tahoma"/>
                  </a:defRPr>
                </a:lvl1pPr>
              </a:lstStyle>
              <a:p>
                <a:pPr/>
                <a:r>
                  <a:t>How often should you use citations?</a:t>
                </a:r>
              </a:p>
            </p:txBody>
          </p:sp>
        </p:grpSp>
      </p:grpSp>
      <p:grpSp>
        <p:nvGrpSpPr>
          <p:cNvPr id="812" name="Group">
            <a:hlinkClick r:id="rId2" invalidUrl="" action="ppaction://hlinksldjump" tgtFrame="" tooltip="" history="1" highlightClick="0" endSnd="0"/>
          </p:cNvPr>
          <p:cNvGrpSpPr/>
          <p:nvPr/>
        </p:nvGrpSpPr>
        <p:grpSpPr>
          <a:xfrm>
            <a:off x="533400" y="3810000"/>
            <a:ext cx="3657601" cy="762001"/>
            <a:chOff x="0" y="0"/>
            <a:chExt cx="3657600" cy="762000"/>
          </a:xfrm>
        </p:grpSpPr>
        <p:sp>
          <p:nvSpPr>
            <p:cNvPr id="810"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811" name="A. Often"/>
            <p:cNvSpPr txBox="1"/>
            <p:nvPr/>
          </p:nvSpPr>
          <p:spPr>
            <a:xfrm>
              <a:off x="998358" y="151129"/>
              <a:ext cx="166088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A. Often</a:t>
              </a:r>
            </a:p>
          </p:txBody>
        </p:sp>
      </p:grpSp>
      <p:grpSp>
        <p:nvGrpSpPr>
          <p:cNvPr id="815" name="Group">
            <a:hlinkClick r:id="rId2" invalidUrl="" action="ppaction://hlinksldjump" tgtFrame="" tooltip="" history="1" highlightClick="0" endSnd="0"/>
          </p:cNvPr>
          <p:cNvGrpSpPr/>
          <p:nvPr/>
        </p:nvGrpSpPr>
        <p:grpSpPr>
          <a:xfrm>
            <a:off x="533400" y="4800600"/>
            <a:ext cx="3657601" cy="762001"/>
            <a:chOff x="0" y="0"/>
            <a:chExt cx="3657600" cy="762000"/>
          </a:xfrm>
        </p:grpSpPr>
        <p:sp>
          <p:nvSpPr>
            <p:cNvPr id="813"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814" name="C. Once per paragraph"/>
            <p:cNvSpPr txBox="1"/>
            <p:nvPr/>
          </p:nvSpPr>
          <p:spPr>
            <a:xfrm>
              <a:off x="162354" y="151129"/>
              <a:ext cx="3332892"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C. </a:t>
              </a:r>
              <a:r>
                <a:rPr sz="2000"/>
                <a:t>Once per paragraph</a:t>
              </a:r>
            </a:p>
          </p:txBody>
        </p:sp>
      </p:grpSp>
      <p:grpSp>
        <p:nvGrpSpPr>
          <p:cNvPr id="818" name="Group">
            <a:hlinkClick r:id="rId2" invalidUrl="" action="ppaction://hlinksldjump" tgtFrame="" tooltip="" history="1" highlightClick="0" endSnd="0"/>
          </p:cNvPr>
          <p:cNvGrpSpPr/>
          <p:nvPr/>
        </p:nvGrpSpPr>
        <p:grpSpPr>
          <a:xfrm>
            <a:off x="5029200" y="4800600"/>
            <a:ext cx="3657601" cy="762001"/>
            <a:chOff x="0" y="0"/>
            <a:chExt cx="3657600" cy="762000"/>
          </a:xfrm>
        </p:grpSpPr>
        <p:sp>
          <p:nvSpPr>
            <p:cNvPr id="816"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817" name="D. After every sentence"/>
            <p:cNvSpPr txBox="1"/>
            <p:nvPr/>
          </p:nvSpPr>
          <p:spPr>
            <a:xfrm>
              <a:off x="94711" y="151129"/>
              <a:ext cx="3468178"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D. </a:t>
              </a:r>
              <a:r>
                <a:rPr sz="2000"/>
                <a:t>After every sentence</a:t>
              </a:r>
            </a:p>
          </p:txBody>
        </p:sp>
      </p:grpSp>
      <p:grpSp>
        <p:nvGrpSpPr>
          <p:cNvPr id="821" name="Group">
            <a:hlinkClick r:id="rId3" invalidUrl="" action="ppaction://hlinksldjump" tgtFrame="" tooltip="" history="1" highlightClick="0" endSnd="0"/>
          </p:cNvPr>
          <p:cNvGrpSpPr/>
          <p:nvPr/>
        </p:nvGrpSpPr>
        <p:grpSpPr>
          <a:xfrm>
            <a:off x="5018566" y="3808729"/>
            <a:ext cx="3678868" cy="764542"/>
            <a:chOff x="0" y="0"/>
            <a:chExt cx="3678867" cy="764540"/>
          </a:xfrm>
        </p:grpSpPr>
        <p:sp>
          <p:nvSpPr>
            <p:cNvPr id="819" name="Shape"/>
            <p:cNvSpPr/>
            <p:nvPr/>
          </p:nvSpPr>
          <p:spPr>
            <a:xfrm>
              <a:off x="10633" y="127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000">
                  <a:latin typeface="Tahoma"/>
                  <a:ea typeface="Tahoma"/>
                  <a:cs typeface="Tahoma"/>
                  <a:sym typeface="Tahoma"/>
                </a:defRPr>
              </a:pPr>
            </a:p>
          </p:txBody>
        </p:sp>
        <p:sp>
          <p:nvSpPr>
            <p:cNvPr id="820" name="B. After every statement        of info found in research"/>
            <p:cNvSpPr txBox="1"/>
            <p:nvPr/>
          </p:nvSpPr>
          <p:spPr>
            <a:xfrm>
              <a:off x="0" y="0"/>
              <a:ext cx="3678868" cy="7645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B. </a:t>
              </a:r>
              <a:r>
                <a:rPr sz="2000"/>
                <a:t>After every statement </a:t>
              </a:r>
              <a:br>
                <a:rPr sz="2000"/>
              </a:br>
              <a:r>
                <a:rPr sz="2000"/>
                <a:t>      of info found in research</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812"/>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815"/>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818"/>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8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15" grpId="2"/>
      <p:bldP build="whole" bldLvl="1" animBg="1" rev="0" advAuto="0" spid="812" grpId="1"/>
      <p:bldP build="whole" bldLvl="1" animBg="1" rev="0" advAuto="0" spid="821" grpId="4"/>
      <p:bldP build="whole" bldLvl="1" animBg="1" rev="0" advAuto="0" spid="818" grpId="3"/>
    </p:bldLst>
  </p:timing>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829"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823"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24"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25"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26"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27"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28"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830"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835" name="Group"/>
          <p:cNvGrpSpPr/>
          <p:nvPr/>
        </p:nvGrpSpPr>
        <p:grpSpPr>
          <a:xfrm>
            <a:off x="-304801" y="1789430"/>
            <a:ext cx="9829801" cy="1374140"/>
            <a:chOff x="0" y="0"/>
            <a:chExt cx="9829800" cy="1374139"/>
          </a:xfrm>
        </p:grpSpPr>
        <p:sp>
          <p:nvSpPr>
            <p:cNvPr id="831" name="Line"/>
            <p:cNvSpPr/>
            <p:nvPr/>
          </p:nvSpPr>
          <p:spPr>
            <a:xfrm>
              <a:off x="0" y="725170"/>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834" name="Group"/>
            <p:cNvGrpSpPr/>
            <p:nvPr/>
          </p:nvGrpSpPr>
          <p:grpSpPr>
            <a:xfrm>
              <a:off x="627061" y="0"/>
              <a:ext cx="8534402" cy="1374140"/>
              <a:chOff x="0" y="0"/>
              <a:chExt cx="8534400" cy="1374139"/>
            </a:xfrm>
          </p:grpSpPr>
          <p:sp>
            <p:nvSpPr>
              <p:cNvPr id="832" name="Shape"/>
              <p:cNvSpPr/>
              <p:nvPr/>
            </p:nvSpPr>
            <p:spPr>
              <a:xfrm>
                <a:off x="0" y="115569"/>
                <a:ext cx="8534401"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600">
                    <a:latin typeface="Tahoma"/>
                    <a:ea typeface="Tahoma"/>
                    <a:cs typeface="Tahoma"/>
                    <a:sym typeface="Tahoma"/>
                  </a:defRPr>
                </a:pPr>
              </a:p>
            </p:txBody>
          </p:sp>
          <p:sp>
            <p:nvSpPr>
              <p:cNvPr id="833" name="B. After every statement        of info found in research"/>
              <p:cNvSpPr txBox="1"/>
              <p:nvPr/>
            </p:nvSpPr>
            <p:spPr>
              <a:xfrm>
                <a:off x="41857" y="0"/>
                <a:ext cx="8450687" cy="13741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buClr>
                    <a:srgbClr val="F49100"/>
                  </a:buClr>
                  <a:buSzPct val="100000"/>
                  <a:buChar char="◆"/>
                  <a:defRPr b="1" sz="4800">
                    <a:latin typeface="Tahoma"/>
                    <a:ea typeface="Tahoma"/>
                    <a:cs typeface="Tahoma"/>
                    <a:sym typeface="Tahoma"/>
                  </a:defRPr>
                </a:pPr>
                <a:r>
                  <a:t>B. </a:t>
                </a:r>
                <a:r>
                  <a:rPr sz="3600"/>
                  <a:t>After every statement </a:t>
                </a:r>
                <a:br>
                  <a:rPr sz="3600"/>
                </a:br>
                <a:r>
                  <a:rPr sz="3600"/>
                  <a:t>      of info found in research</a:t>
                </a:r>
              </a:p>
            </p:txBody>
          </p:sp>
        </p:grpSp>
      </p:gr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37" name="Line"/>
          <p:cNvSpPr/>
          <p:nvPr/>
        </p:nvSpPr>
        <p:spPr>
          <a:xfrm>
            <a:off x="0" y="5257800"/>
            <a:ext cx="9448800" cy="0"/>
          </a:xfrm>
          <a:prstGeom prst="line">
            <a:avLst/>
          </a:prstGeom>
          <a:ln w="57150">
            <a:solidFill>
              <a:srgbClr val="000000"/>
            </a:solidFill>
          </a:ln>
        </p:spPr>
        <p:txBody>
          <a:bodyPr lIns="45719" rIns="45719"/>
          <a:lstStyle/>
          <a:p>
            <a:pPr/>
          </a:p>
        </p:txBody>
      </p:sp>
      <p:sp>
        <p:nvSpPr>
          <p:cNvPr id="838"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841" name="Group">
            <a:hlinkClick r:id="" invalidUrl="" action="ppaction://hlinkshowjump?jump=nextslide" tgtFrame="" tooltip="" history="1" highlightClick="0" endSnd="0"/>
          </p:cNvPr>
          <p:cNvGrpSpPr/>
          <p:nvPr/>
        </p:nvGrpSpPr>
        <p:grpSpPr>
          <a:xfrm>
            <a:off x="533400" y="3810000"/>
            <a:ext cx="3657601" cy="762001"/>
            <a:chOff x="0" y="0"/>
            <a:chExt cx="3657600" cy="762000"/>
          </a:xfrm>
        </p:grpSpPr>
        <p:sp>
          <p:nvSpPr>
            <p:cNvPr id="839"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000" u="sng">
                  <a:latin typeface="Tahoma"/>
                  <a:ea typeface="Tahoma"/>
                  <a:cs typeface="Tahoma"/>
                  <a:sym typeface="Tahoma"/>
                </a:defRPr>
              </a:pPr>
            </a:p>
          </p:txBody>
        </p:sp>
        <p:sp>
          <p:nvSpPr>
            <p:cNvPr id="840" name="A. (Brooks, n.d.)"/>
            <p:cNvSpPr txBox="1"/>
            <p:nvPr/>
          </p:nvSpPr>
          <p:spPr>
            <a:xfrm>
              <a:off x="551663" y="151129"/>
              <a:ext cx="255427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A. </a:t>
              </a:r>
              <a:r>
                <a:rPr sz="2000"/>
                <a:t>(Brooks, n.d.)</a:t>
              </a:r>
            </a:p>
          </p:txBody>
        </p:sp>
      </p:grpSp>
      <p:grpSp>
        <p:nvGrpSpPr>
          <p:cNvPr id="846" name="Group"/>
          <p:cNvGrpSpPr/>
          <p:nvPr/>
        </p:nvGrpSpPr>
        <p:grpSpPr>
          <a:xfrm>
            <a:off x="-304801" y="1960880"/>
            <a:ext cx="9829801" cy="1183641"/>
            <a:chOff x="0" y="0"/>
            <a:chExt cx="9829800" cy="1183639"/>
          </a:xfrm>
        </p:grpSpPr>
        <p:sp>
          <p:nvSpPr>
            <p:cNvPr id="842" name="Line"/>
            <p:cNvSpPr/>
            <p:nvPr/>
          </p:nvSpPr>
          <p:spPr>
            <a:xfrm>
              <a:off x="0" y="62991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845" name="Group"/>
            <p:cNvGrpSpPr/>
            <p:nvPr/>
          </p:nvGrpSpPr>
          <p:grpSpPr>
            <a:xfrm>
              <a:off x="627061" y="0"/>
              <a:ext cx="8534402" cy="1183640"/>
              <a:chOff x="0" y="0"/>
              <a:chExt cx="8534400" cy="1183639"/>
            </a:xfrm>
          </p:grpSpPr>
          <p:sp>
            <p:nvSpPr>
              <p:cNvPr id="843" name="Shape"/>
              <p:cNvSpPr/>
              <p:nvPr/>
            </p:nvSpPr>
            <p:spPr>
              <a:xfrm>
                <a:off x="0" y="20319"/>
                <a:ext cx="8534401" cy="1143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600">
                    <a:latin typeface="Tahoma"/>
                    <a:ea typeface="Tahoma"/>
                    <a:cs typeface="Tahoma"/>
                    <a:sym typeface="Tahoma"/>
                  </a:defRPr>
                </a:pPr>
              </a:p>
            </p:txBody>
          </p:sp>
          <p:sp>
            <p:nvSpPr>
              <p:cNvPr id="844" name="What should a citation look like if there is no year listed?"/>
              <p:cNvSpPr txBox="1"/>
              <p:nvPr/>
            </p:nvSpPr>
            <p:spPr>
              <a:xfrm>
                <a:off x="41857" y="0"/>
                <a:ext cx="8450687" cy="11836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600">
                    <a:latin typeface="Tahoma"/>
                    <a:ea typeface="Tahoma"/>
                    <a:cs typeface="Tahoma"/>
                    <a:sym typeface="Tahoma"/>
                  </a:defRPr>
                </a:lvl1pPr>
              </a:lstStyle>
              <a:p>
                <a:pPr/>
                <a:r>
                  <a:t>What should a citation look like if there is no year listed?</a:t>
                </a:r>
              </a:p>
            </p:txBody>
          </p:sp>
        </p:grpSp>
      </p:grpSp>
      <p:grpSp>
        <p:nvGrpSpPr>
          <p:cNvPr id="849" name="Group">
            <a:hlinkClick r:id="rId2" invalidUrl="" action="ppaction://hlinksldjump" tgtFrame="" tooltip="" history="1" highlightClick="0" endSnd="0"/>
          </p:cNvPr>
          <p:cNvGrpSpPr/>
          <p:nvPr/>
        </p:nvGrpSpPr>
        <p:grpSpPr>
          <a:xfrm>
            <a:off x="533400" y="4876800"/>
            <a:ext cx="3657601" cy="762001"/>
            <a:chOff x="0" y="0"/>
            <a:chExt cx="3657600" cy="762000"/>
          </a:xfrm>
        </p:grpSpPr>
        <p:sp>
          <p:nvSpPr>
            <p:cNvPr id="847"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000">
                  <a:latin typeface="Tahoma"/>
                  <a:ea typeface="Tahoma"/>
                  <a:cs typeface="Tahoma"/>
                  <a:sym typeface="Tahoma"/>
                </a:defRPr>
              </a:pPr>
            </a:p>
          </p:txBody>
        </p:sp>
        <p:sp>
          <p:nvSpPr>
            <p:cNvPr id="848" name="C. (Brooks, no date)"/>
            <p:cNvSpPr txBox="1"/>
            <p:nvPr/>
          </p:nvSpPr>
          <p:spPr>
            <a:xfrm>
              <a:off x="313848" y="151129"/>
              <a:ext cx="302990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C. </a:t>
              </a:r>
              <a:r>
                <a:rPr sz="2000"/>
                <a:t>(Brooks, no date)</a:t>
              </a:r>
            </a:p>
          </p:txBody>
        </p:sp>
      </p:grpSp>
      <p:grpSp>
        <p:nvGrpSpPr>
          <p:cNvPr id="852" name="Group">
            <a:hlinkClick r:id="rId2" invalidUrl="" action="ppaction://hlinksldjump" tgtFrame="" tooltip="" history="1" highlightClick="0" endSnd="0"/>
          </p:cNvPr>
          <p:cNvGrpSpPr/>
          <p:nvPr/>
        </p:nvGrpSpPr>
        <p:grpSpPr>
          <a:xfrm>
            <a:off x="5105400" y="3810000"/>
            <a:ext cx="3657601" cy="762001"/>
            <a:chOff x="0" y="0"/>
            <a:chExt cx="3657600" cy="762000"/>
          </a:xfrm>
        </p:grpSpPr>
        <p:sp>
          <p:nvSpPr>
            <p:cNvPr id="850"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000">
                  <a:latin typeface="Tahoma"/>
                  <a:ea typeface="Tahoma"/>
                  <a:cs typeface="Tahoma"/>
                  <a:sym typeface="Tahoma"/>
                </a:defRPr>
              </a:pPr>
            </a:p>
          </p:txBody>
        </p:sp>
        <p:sp>
          <p:nvSpPr>
            <p:cNvPr id="851" name="B. (Brooks, 2013)"/>
            <p:cNvSpPr txBox="1"/>
            <p:nvPr/>
          </p:nvSpPr>
          <p:spPr>
            <a:xfrm>
              <a:off x="468592" y="151129"/>
              <a:ext cx="2720416"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B. </a:t>
              </a:r>
              <a:r>
                <a:rPr sz="2000"/>
                <a:t>(Brooks, 2013)</a:t>
              </a:r>
            </a:p>
          </p:txBody>
        </p:sp>
      </p:grpSp>
      <p:grpSp>
        <p:nvGrpSpPr>
          <p:cNvPr id="855" name="Group">
            <a:hlinkClick r:id="rId2" invalidUrl="" action="ppaction://hlinksldjump" tgtFrame="" tooltip="" history="1" highlightClick="0" endSnd="0"/>
          </p:cNvPr>
          <p:cNvGrpSpPr/>
          <p:nvPr/>
        </p:nvGrpSpPr>
        <p:grpSpPr>
          <a:xfrm>
            <a:off x="5181600" y="4876800"/>
            <a:ext cx="3657601" cy="762001"/>
            <a:chOff x="0" y="0"/>
            <a:chExt cx="3657600" cy="762000"/>
          </a:xfrm>
        </p:grpSpPr>
        <p:sp>
          <p:nvSpPr>
            <p:cNvPr id="853"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000">
                  <a:latin typeface="Tahoma"/>
                  <a:ea typeface="Tahoma"/>
                  <a:cs typeface="Tahoma"/>
                  <a:sym typeface="Tahoma"/>
                </a:defRPr>
              </a:pPr>
            </a:p>
          </p:txBody>
        </p:sp>
        <p:sp>
          <p:nvSpPr>
            <p:cNvPr id="854" name="D. (Brooks n.d.)"/>
            <p:cNvSpPr txBox="1"/>
            <p:nvPr/>
          </p:nvSpPr>
          <p:spPr>
            <a:xfrm>
              <a:off x="580263" y="151129"/>
              <a:ext cx="249707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D. </a:t>
              </a:r>
              <a:r>
                <a:rPr sz="2000"/>
                <a:t>(Brooks n.d.)</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841"/>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849"/>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852"/>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8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49" grpId="2"/>
      <p:bldP build="whole" bldLvl="1" animBg="1" rev="0" advAuto="0" spid="841" grpId="1"/>
      <p:bldP build="whole" bldLvl="1" animBg="1" rev="0" advAuto="0" spid="855" grpId="4"/>
      <p:bldP build="whole" bldLvl="1" animBg="1" rev="0" advAuto="0" spid="852" grpId="3"/>
    </p:bldLst>
  </p:timing>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863"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857"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58"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59"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60"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61"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62"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864"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869" name="Group"/>
          <p:cNvGrpSpPr/>
          <p:nvPr/>
        </p:nvGrpSpPr>
        <p:grpSpPr>
          <a:xfrm>
            <a:off x="-304801" y="1904999"/>
            <a:ext cx="9829801" cy="1143002"/>
            <a:chOff x="0" y="0"/>
            <a:chExt cx="9829800" cy="1143000"/>
          </a:xfrm>
        </p:grpSpPr>
        <p:sp>
          <p:nvSpPr>
            <p:cNvPr id="865"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868" name="Group"/>
            <p:cNvGrpSpPr/>
            <p:nvPr/>
          </p:nvGrpSpPr>
          <p:grpSpPr>
            <a:xfrm>
              <a:off x="627061" y="-1"/>
              <a:ext cx="8534402" cy="1143002"/>
              <a:chOff x="0" y="0"/>
              <a:chExt cx="8534400" cy="1143000"/>
            </a:xfrm>
          </p:grpSpPr>
          <p:sp>
            <p:nvSpPr>
              <p:cNvPr id="866"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u="sng">
                    <a:latin typeface="Tahoma"/>
                    <a:ea typeface="Tahoma"/>
                    <a:cs typeface="Tahoma"/>
                    <a:sym typeface="Tahoma"/>
                  </a:defRPr>
                </a:pPr>
              </a:p>
            </p:txBody>
          </p:sp>
          <p:sp>
            <p:nvSpPr>
              <p:cNvPr id="867" name="A. (Brooks, n.d.)"/>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buClr>
                    <a:srgbClr val="F49100"/>
                  </a:buClr>
                  <a:buSzPct val="100000"/>
                  <a:buChar char="◆"/>
                  <a:defRPr b="1" sz="4800">
                    <a:latin typeface="Tahoma"/>
                    <a:ea typeface="Tahoma"/>
                    <a:cs typeface="Tahoma"/>
                    <a:sym typeface="Tahoma"/>
                  </a:defRPr>
                </a:lvl1pPr>
              </a:lstStyle>
              <a:p>
                <a:pPr/>
                <a:r>
                  <a:t>A. (Brooks, n.d.)</a:t>
                </a:r>
              </a:p>
            </p:txBody>
          </p:sp>
        </p:grpSp>
      </p:gr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71" name="Line"/>
          <p:cNvSpPr/>
          <p:nvPr/>
        </p:nvSpPr>
        <p:spPr>
          <a:xfrm>
            <a:off x="0" y="5257800"/>
            <a:ext cx="9448800" cy="0"/>
          </a:xfrm>
          <a:prstGeom prst="line">
            <a:avLst/>
          </a:prstGeom>
          <a:ln w="57150">
            <a:solidFill>
              <a:srgbClr val="000000"/>
            </a:solidFill>
          </a:ln>
        </p:spPr>
        <p:txBody>
          <a:bodyPr lIns="45719" rIns="45719"/>
          <a:lstStyle/>
          <a:p>
            <a:pPr/>
          </a:p>
        </p:txBody>
      </p:sp>
      <p:sp>
        <p:nvSpPr>
          <p:cNvPr id="872"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875" name="Group">
            <a:hlinkClick r:id="" invalidUrl="" action="ppaction://hlinkshowjump?jump=nextslide" tgtFrame="" tooltip="" history="1" highlightClick="0" endSnd="0"/>
          </p:cNvPr>
          <p:cNvGrpSpPr/>
          <p:nvPr/>
        </p:nvGrpSpPr>
        <p:grpSpPr>
          <a:xfrm>
            <a:off x="4953000" y="3886200"/>
            <a:ext cx="3733801" cy="762001"/>
            <a:chOff x="0" y="0"/>
            <a:chExt cx="3733800" cy="762000"/>
          </a:xfrm>
        </p:grpSpPr>
        <p:sp>
          <p:nvSpPr>
            <p:cNvPr id="873"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000" u="sng">
                  <a:solidFill>
                    <a:srgbClr val="04617B"/>
                  </a:solidFill>
                  <a:latin typeface="Tahoma"/>
                  <a:ea typeface="Tahoma"/>
                  <a:cs typeface="Tahoma"/>
                  <a:sym typeface="Tahoma"/>
                </a:defRPr>
              </a:pPr>
            </a:p>
          </p:txBody>
        </p:sp>
        <p:sp>
          <p:nvSpPr>
            <p:cNvPr id="874" name="B. (Ronald, 2011, p. 162)"/>
            <p:cNvSpPr txBox="1"/>
            <p:nvPr/>
          </p:nvSpPr>
          <p:spPr>
            <a:xfrm>
              <a:off x="25047" y="151129"/>
              <a:ext cx="3683706"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B. </a:t>
              </a:r>
              <a:r>
                <a:rPr sz="2000"/>
                <a:t>(Ronald, 2011, p. 162)</a:t>
              </a:r>
            </a:p>
          </p:txBody>
        </p:sp>
      </p:grpSp>
      <p:grpSp>
        <p:nvGrpSpPr>
          <p:cNvPr id="880" name="Group"/>
          <p:cNvGrpSpPr/>
          <p:nvPr/>
        </p:nvGrpSpPr>
        <p:grpSpPr>
          <a:xfrm>
            <a:off x="-304801" y="1981199"/>
            <a:ext cx="9829801" cy="1143002"/>
            <a:chOff x="0" y="0"/>
            <a:chExt cx="9829800" cy="1143000"/>
          </a:xfrm>
        </p:grpSpPr>
        <p:sp>
          <p:nvSpPr>
            <p:cNvPr id="876"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879" name="Group"/>
            <p:cNvGrpSpPr/>
            <p:nvPr/>
          </p:nvGrpSpPr>
          <p:grpSpPr>
            <a:xfrm>
              <a:off x="627061" y="-1"/>
              <a:ext cx="8534402" cy="1143002"/>
              <a:chOff x="0" y="0"/>
              <a:chExt cx="8534400" cy="1143000"/>
            </a:xfrm>
          </p:grpSpPr>
          <p:sp>
            <p:nvSpPr>
              <p:cNvPr id="877"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2800">
                    <a:latin typeface="Tahoma"/>
                    <a:ea typeface="Tahoma"/>
                    <a:cs typeface="Tahoma"/>
                    <a:sym typeface="Tahoma"/>
                  </a:defRPr>
                </a:pPr>
              </a:p>
            </p:txBody>
          </p:sp>
          <p:sp>
            <p:nvSpPr>
              <p:cNvPr id="878" name="Cite this quote correctly:…"/>
              <p:cNvSpPr txBox="1"/>
              <p:nvPr/>
            </p:nvSpPr>
            <p:spPr>
              <a:xfrm>
                <a:off x="41856" y="93979"/>
                <a:ext cx="8450688" cy="955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b="1" sz="2800">
                    <a:latin typeface="Tahoma"/>
                    <a:ea typeface="Tahoma"/>
                    <a:cs typeface="Tahoma"/>
                    <a:sym typeface="Tahoma"/>
                  </a:defRPr>
                </a:pPr>
                <a:r>
                  <a:t>Cite this quote correctly:</a:t>
                </a:r>
              </a:p>
              <a:p>
                <a:pPr algn="ctr">
                  <a:defRPr b="1" sz="2800">
                    <a:latin typeface="Tahoma"/>
                    <a:ea typeface="Tahoma"/>
                    <a:cs typeface="Tahoma"/>
                    <a:sym typeface="Tahoma"/>
                  </a:defRPr>
                </a:pPr>
                <a:r>
                  <a:t>“deep learning on multimedia slide design”</a:t>
                </a:r>
              </a:p>
            </p:txBody>
          </p:sp>
        </p:grpSp>
      </p:grpSp>
      <p:grpSp>
        <p:nvGrpSpPr>
          <p:cNvPr id="883" name="Group">
            <a:hlinkClick r:id="rId2" invalidUrl="" action="ppaction://hlinksldjump" tgtFrame="" tooltip="" history="1" highlightClick="0" endSnd="0"/>
          </p:cNvPr>
          <p:cNvGrpSpPr/>
          <p:nvPr/>
        </p:nvGrpSpPr>
        <p:grpSpPr>
          <a:xfrm>
            <a:off x="520571" y="3886200"/>
            <a:ext cx="3683259" cy="762001"/>
            <a:chOff x="0" y="0"/>
            <a:chExt cx="3683258" cy="762000"/>
          </a:xfrm>
        </p:grpSpPr>
        <p:sp>
          <p:nvSpPr>
            <p:cNvPr id="881" name="Shape"/>
            <p:cNvSpPr/>
            <p:nvPr/>
          </p:nvSpPr>
          <p:spPr>
            <a:xfrm>
              <a:off x="12828" y="0"/>
              <a:ext cx="3657602"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000">
                  <a:latin typeface="Tahoma"/>
                  <a:ea typeface="Tahoma"/>
                  <a:cs typeface="Tahoma"/>
                  <a:sym typeface="Tahoma"/>
                </a:defRPr>
              </a:pPr>
            </a:p>
          </p:txBody>
        </p:sp>
        <p:sp>
          <p:nvSpPr>
            <p:cNvPr id="882" name="A. (Ronald, p. 162, 2011)"/>
            <p:cNvSpPr txBox="1"/>
            <p:nvPr/>
          </p:nvSpPr>
          <p:spPr>
            <a:xfrm>
              <a:off x="0" y="151129"/>
              <a:ext cx="3683258"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A. </a:t>
              </a:r>
              <a:r>
                <a:rPr sz="2000"/>
                <a:t>(Ronald, p. 162, 2011)</a:t>
              </a:r>
            </a:p>
          </p:txBody>
        </p:sp>
      </p:grpSp>
      <p:grpSp>
        <p:nvGrpSpPr>
          <p:cNvPr id="886" name="Group">
            <a:hlinkClick r:id="rId2" invalidUrl="" action="ppaction://hlinksldjump" tgtFrame="" tooltip="" history="1" highlightClick="0" endSnd="0"/>
          </p:cNvPr>
          <p:cNvGrpSpPr/>
          <p:nvPr/>
        </p:nvGrpSpPr>
        <p:grpSpPr>
          <a:xfrm>
            <a:off x="533400" y="4876800"/>
            <a:ext cx="3657601" cy="762001"/>
            <a:chOff x="0" y="0"/>
            <a:chExt cx="3657600" cy="762000"/>
          </a:xfrm>
        </p:grpSpPr>
        <p:sp>
          <p:nvSpPr>
            <p:cNvPr id="884"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000">
                  <a:latin typeface="Tahoma"/>
                  <a:ea typeface="Tahoma"/>
                  <a:cs typeface="Tahoma"/>
                  <a:sym typeface="Tahoma"/>
                </a:defRPr>
              </a:pPr>
            </a:p>
          </p:txBody>
        </p:sp>
        <p:sp>
          <p:nvSpPr>
            <p:cNvPr id="885" name="C. (Ronald, p. 162)"/>
            <p:cNvSpPr txBox="1"/>
            <p:nvPr/>
          </p:nvSpPr>
          <p:spPr>
            <a:xfrm>
              <a:off x="390123" y="151129"/>
              <a:ext cx="287735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C. </a:t>
              </a:r>
              <a:r>
                <a:rPr sz="2000"/>
                <a:t>(Ronald, p. 162)</a:t>
              </a:r>
            </a:p>
          </p:txBody>
        </p:sp>
      </p:grpSp>
      <p:grpSp>
        <p:nvGrpSpPr>
          <p:cNvPr id="889" name="Group">
            <a:hlinkClick r:id="rId2" invalidUrl="" action="ppaction://hlinksldjump" tgtFrame="" tooltip="" history="1" highlightClick="0" endSnd="0"/>
          </p:cNvPr>
          <p:cNvGrpSpPr/>
          <p:nvPr/>
        </p:nvGrpSpPr>
        <p:grpSpPr>
          <a:xfrm>
            <a:off x="5029200" y="4876800"/>
            <a:ext cx="3657601" cy="762001"/>
            <a:chOff x="0" y="0"/>
            <a:chExt cx="3657600" cy="762000"/>
          </a:xfrm>
        </p:grpSpPr>
        <p:sp>
          <p:nvSpPr>
            <p:cNvPr id="887"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000">
                  <a:latin typeface="Tahoma"/>
                  <a:ea typeface="Tahoma"/>
                  <a:cs typeface="Tahoma"/>
                  <a:sym typeface="Tahoma"/>
                </a:defRPr>
              </a:pPr>
            </a:p>
          </p:txBody>
        </p:sp>
        <p:sp>
          <p:nvSpPr>
            <p:cNvPr id="888" name="D. (Ronald, 2011, 162)"/>
            <p:cNvSpPr txBox="1"/>
            <p:nvPr/>
          </p:nvSpPr>
          <p:spPr>
            <a:xfrm>
              <a:off x="132910" y="151129"/>
              <a:ext cx="3391780"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D. </a:t>
              </a:r>
              <a:r>
                <a:rPr sz="2000"/>
                <a:t>(Ronald, 2011, 162)</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883"/>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886"/>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889"/>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87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89" grpId="3"/>
      <p:bldP build="whole" bldLvl="1" animBg="1" rev="0" advAuto="0" spid="883" grpId="1"/>
      <p:bldP build="whole" bldLvl="1" animBg="1" rev="0" advAuto="0" spid="886" grpId="2"/>
      <p:bldP build="whole" bldLvl="1" animBg="1" rev="0" advAuto="0" spid="875" grpId="4"/>
    </p:bldLst>
  </p:timing>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897"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891"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92"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93"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94"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95"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896"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898"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903" name="Group"/>
          <p:cNvGrpSpPr/>
          <p:nvPr/>
        </p:nvGrpSpPr>
        <p:grpSpPr>
          <a:xfrm>
            <a:off x="-304801" y="1904999"/>
            <a:ext cx="9829801" cy="1143002"/>
            <a:chOff x="0" y="0"/>
            <a:chExt cx="9829800" cy="1143000"/>
          </a:xfrm>
        </p:grpSpPr>
        <p:sp>
          <p:nvSpPr>
            <p:cNvPr id="899"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902" name="Group"/>
            <p:cNvGrpSpPr/>
            <p:nvPr/>
          </p:nvGrpSpPr>
          <p:grpSpPr>
            <a:xfrm>
              <a:off x="627061" y="-1"/>
              <a:ext cx="8534402" cy="1143002"/>
              <a:chOff x="0" y="0"/>
              <a:chExt cx="8534400" cy="1143000"/>
            </a:xfrm>
          </p:grpSpPr>
          <p:sp>
            <p:nvSpPr>
              <p:cNvPr id="900"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solidFill>
                      <a:srgbClr val="04617B"/>
                    </a:solidFill>
                    <a:latin typeface="Tahoma"/>
                    <a:ea typeface="Tahoma"/>
                    <a:cs typeface="Tahoma"/>
                    <a:sym typeface="Tahoma"/>
                  </a:defRPr>
                </a:pPr>
              </a:p>
            </p:txBody>
          </p:sp>
          <p:sp>
            <p:nvSpPr>
              <p:cNvPr id="901" name="B. (Ronald, 2011, p. 162)"/>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4800">
                    <a:latin typeface="Tahoma"/>
                    <a:ea typeface="Tahoma"/>
                    <a:cs typeface="Tahoma"/>
                    <a:sym typeface="Tahoma"/>
                  </a:defRPr>
                </a:lvl1pPr>
              </a:lstStyle>
              <a:p>
                <a:pPr/>
                <a:r>
                  <a:t>B. (Ronald, 2011, p. 162)</a:t>
                </a:r>
              </a:p>
            </p:txBody>
          </p:sp>
        </p:grpSp>
      </p:gr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05" name="Line"/>
          <p:cNvSpPr/>
          <p:nvPr/>
        </p:nvSpPr>
        <p:spPr>
          <a:xfrm>
            <a:off x="0" y="5257800"/>
            <a:ext cx="9448800" cy="0"/>
          </a:xfrm>
          <a:prstGeom prst="line">
            <a:avLst/>
          </a:prstGeom>
          <a:ln w="57150">
            <a:solidFill>
              <a:srgbClr val="000000"/>
            </a:solidFill>
          </a:ln>
        </p:spPr>
        <p:txBody>
          <a:bodyPr lIns="45719" rIns="45719"/>
          <a:lstStyle/>
          <a:p>
            <a:pPr/>
          </a:p>
        </p:txBody>
      </p:sp>
      <p:sp>
        <p:nvSpPr>
          <p:cNvPr id="906"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909" name="Group">
            <a:hlinkClick r:id="" invalidUrl="" action="ppaction://hlinkshowjump?jump=nextslide" tgtFrame="" tooltip="" history="1" highlightClick="0" endSnd="0"/>
          </p:cNvPr>
          <p:cNvGrpSpPr/>
          <p:nvPr/>
        </p:nvGrpSpPr>
        <p:grpSpPr>
          <a:xfrm>
            <a:off x="533400" y="4876800"/>
            <a:ext cx="3657601" cy="762001"/>
            <a:chOff x="0" y="0"/>
            <a:chExt cx="3657600" cy="762000"/>
          </a:xfrm>
        </p:grpSpPr>
        <p:sp>
          <p:nvSpPr>
            <p:cNvPr id="907"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1400">
                  <a:latin typeface="Tahoma"/>
                  <a:ea typeface="Tahoma"/>
                  <a:cs typeface="Tahoma"/>
                  <a:sym typeface="Tahoma"/>
                </a:defRPr>
              </a:pPr>
            </a:p>
          </p:txBody>
        </p:sp>
        <p:sp>
          <p:nvSpPr>
            <p:cNvPr id="908" name="C. (Tous et al., 2011)."/>
            <p:cNvSpPr txBox="1"/>
            <p:nvPr/>
          </p:nvSpPr>
          <p:spPr>
            <a:xfrm>
              <a:off x="584132" y="149641"/>
              <a:ext cx="2489335" cy="46271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sz="2400">
                  <a:solidFill>
                    <a:srgbClr val="04617B"/>
                  </a:solidFill>
                  <a:latin typeface="+mn-lt"/>
                  <a:ea typeface="+mn-ea"/>
                  <a:cs typeface="+mn-cs"/>
                  <a:sym typeface="Times New Roman"/>
                </a:defRPr>
              </a:pPr>
              <a:r>
                <a:t> </a:t>
              </a:r>
              <a:r>
                <a:rPr b="1">
                  <a:solidFill>
                    <a:srgbClr val="000000"/>
                  </a:solidFill>
                  <a:latin typeface="Tahoma"/>
                  <a:ea typeface="Tahoma"/>
                  <a:cs typeface="Tahoma"/>
                  <a:sym typeface="Tahoma"/>
                </a:rPr>
                <a:t>C. </a:t>
              </a:r>
              <a:r>
                <a:rPr b="1" sz="1400">
                  <a:solidFill>
                    <a:srgbClr val="000000"/>
                  </a:solidFill>
                  <a:latin typeface="Tahoma"/>
                  <a:ea typeface="Tahoma"/>
                  <a:cs typeface="Tahoma"/>
                  <a:sym typeface="Tahoma"/>
                </a:rPr>
                <a:t>(Tous et al., 2011).</a:t>
              </a:r>
            </a:p>
          </p:txBody>
        </p:sp>
      </p:grpSp>
      <p:grpSp>
        <p:nvGrpSpPr>
          <p:cNvPr id="914" name="Group"/>
          <p:cNvGrpSpPr/>
          <p:nvPr/>
        </p:nvGrpSpPr>
        <p:grpSpPr>
          <a:xfrm>
            <a:off x="-304801" y="1948180"/>
            <a:ext cx="9829801" cy="1209040"/>
            <a:chOff x="0" y="0"/>
            <a:chExt cx="9829800" cy="1209039"/>
          </a:xfrm>
        </p:grpSpPr>
        <p:sp>
          <p:nvSpPr>
            <p:cNvPr id="910" name="Line"/>
            <p:cNvSpPr/>
            <p:nvPr/>
          </p:nvSpPr>
          <p:spPr>
            <a:xfrm>
              <a:off x="0" y="642620"/>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913" name="Group"/>
            <p:cNvGrpSpPr/>
            <p:nvPr/>
          </p:nvGrpSpPr>
          <p:grpSpPr>
            <a:xfrm>
              <a:off x="627061" y="0"/>
              <a:ext cx="8534402" cy="1209040"/>
              <a:chOff x="0" y="0"/>
              <a:chExt cx="8534400" cy="1209039"/>
            </a:xfrm>
          </p:grpSpPr>
          <p:sp>
            <p:nvSpPr>
              <p:cNvPr id="911" name="Shape"/>
              <p:cNvSpPr/>
              <p:nvPr/>
            </p:nvSpPr>
            <p:spPr>
              <a:xfrm>
                <a:off x="0" y="33019"/>
                <a:ext cx="8534401"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defRPr b="1" sz="1800">
                    <a:latin typeface="Tahoma"/>
                    <a:ea typeface="Tahoma"/>
                    <a:cs typeface="Tahoma"/>
                    <a:sym typeface="Tahoma"/>
                  </a:defRPr>
                </a:pPr>
              </a:p>
            </p:txBody>
          </p:sp>
          <p:sp>
            <p:nvSpPr>
              <p:cNvPr id="912" name="When citing this for a second time, what citation should be used?…"/>
              <p:cNvSpPr txBox="1"/>
              <p:nvPr/>
            </p:nvSpPr>
            <p:spPr>
              <a:xfrm>
                <a:off x="41857" y="0"/>
                <a:ext cx="8450687" cy="1209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defRPr b="1" sz="1800">
                    <a:latin typeface="Tahoma"/>
                    <a:ea typeface="Tahoma"/>
                    <a:cs typeface="Tahoma"/>
                    <a:sym typeface="Tahoma"/>
                  </a:defRPr>
                </a:pPr>
                <a:r>
                  <a:t>When citing this for a second time, what citation should be used?</a:t>
                </a:r>
              </a:p>
              <a:p>
                <a:pPr>
                  <a:defRPr b="1" sz="1800">
                    <a:latin typeface="Tahoma"/>
                    <a:ea typeface="Tahoma"/>
                    <a:cs typeface="Tahoma"/>
                    <a:sym typeface="Tahoma"/>
                  </a:defRPr>
                </a:pPr>
                <a:r>
                  <a:t>Tous, R., Guerrero, M., &amp;Delgado, J. (2011). Semantic web for reliable </a:t>
                </a:r>
                <a:br/>
                <a:r>
                  <a:t>	citation analysis in scholarly publishing. Information </a:t>
                </a:r>
                <a:br/>
                <a:r>
                  <a:t>	Technology &amp; Libraries, 30(1), 24-33.</a:t>
                </a:r>
              </a:p>
            </p:txBody>
          </p:sp>
        </p:grpSp>
      </p:grpSp>
      <p:grpSp>
        <p:nvGrpSpPr>
          <p:cNvPr id="917" name="Group">
            <a:hlinkClick r:id="rId2" invalidUrl="" action="ppaction://hlinksldjump" tgtFrame="" tooltip="" history="1" highlightClick="0" endSnd="0"/>
          </p:cNvPr>
          <p:cNvGrpSpPr/>
          <p:nvPr/>
        </p:nvGrpSpPr>
        <p:grpSpPr>
          <a:xfrm>
            <a:off x="528861" y="3810000"/>
            <a:ext cx="3666678" cy="762001"/>
            <a:chOff x="0" y="0"/>
            <a:chExt cx="3666676" cy="762000"/>
          </a:xfrm>
        </p:grpSpPr>
        <p:sp>
          <p:nvSpPr>
            <p:cNvPr id="915" name="Shape"/>
            <p:cNvSpPr/>
            <p:nvPr/>
          </p:nvSpPr>
          <p:spPr>
            <a:xfrm>
              <a:off x="4538"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000">
                  <a:latin typeface="Tahoma"/>
                  <a:ea typeface="Tahoma"/>
                  <a:cs typeface="Tahoma"/>
                  <a:sym typeface="Tahoma"/>
                </a:defRPr>
              </a:pPr>
            </a:p>
          </p:txBody>
        </p:sp>
        <p:sp>
          <p:nvSpPr>
            <p:cNvPr id="916" name="A.(Tous, Guerrero, Delgado, 2011)."/>
            <p:cNvSpPr txBox="1"/>
            <p:nvPr/>
          </p:nvSpPr>
          <p:spPr>
            <a:xfrm>
              <a:off x="0" y="151129"/>
              <a:ext cx="3666677"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A.</a:t>
              </a:r>
              <a:r>
                <a:rPr sz="1400"/>
                <a:t>(Tous, Guerrero, Delgado, 2011).</a:t>
              </a:r>
            </a:p>
          </p:txBody>
        </p:sp>
      </p:grpSp>
      <p:grpSp>
        <p:nvGrpSpPr>
          <p:cNvPr id="920" name="Group">
            <a:hlinkClick r:id="rId2" invalidUrl="" action="ppaction://hlinksldjump" tgtFrame="" tooltip="" history="1" highlightClick="0" endSnd="0"/>
          </p:cNvPr>
          <p:cNvGrpSpPr/>
          <p:nvPr/>
        </p:nvGrpSpPr>
        <p:grpSpPr>
          <a:xfrm>
            <a:off x="4953000" y="3810000"/>
            <a:ext cx="3657601" cy="762001"/>
            <a:chOff x="0" y="0"/>
            <a:chExt cx="3657600" cy="762000"/>
          </a:xfrm>
        </p:grpSpPr>
        <p:sp>
          <p:nvSpPr>
            <p:cNvPr id="918"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000">
                  <a:latin typeface="Tahoma"/>
                  <a:ea typeface="Tahoma"/>
                  <a:cs typeface="Tahoma"/>
                  <a:sym typeface="Tahoma"/>
                </a:defRPr>
              </a:pPr>
            </a:p>
          </p:txBody>
        </p:sp>
        <p:sp>
          <p:nvSpPr>
            <p:cNvPr id="919" name="B. (Delgado et al., 2011)."/>
            <p:cNvSpPr txBox="1"/>
            <p:nvPr/>
          </p:nvSpPr>
          <p:spPr>
            <a:xfrm>
              <a:off x="419789" y="151129"/>
              <a:ext cx="2818022"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B. </a:t>
              </a:r>
              <a:r>
                <a:rPr sz="1400"/>
                <a:t>(Delgado et al., 2011).</a:t>
              </a:r>
            </a:p>
          </p:txBody>
        </p:sp>
      </p:grpSp>
      <p:grpSp>
        <p:nvGrpSpPr>
          <p:cNvPr id="923" name="Group">
            <a:hlinkClick r:id="rId2" invalidUrl="" action="ppaction://hlinksldjump" tgtFrame="" tooltip="" history="1" highlightClick="0" endSnd="0"/>
          </p:cNvPr>
          <p:cNvGrpSpPr/>
          <p:nvPr/>
        </p:nvGrpSpPr>
        <p:grpSpPr>
          <a:xfrm>
            <a:off x="4953000" y="4876800"/>
            <a:ext cx="3657601" cy="762001"/>
            <a:chOff x="0" y="0"/>
            <a:chExt cx="3657600" cy="762000"/>
          </a:xfrm>
        </p:grpSpPr>
        <p:sp>
          <p:nvSpPr>
            <p:cNvPr id="921"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922" name="D. (Tous R. et al., 2011)."/>
            <p:cNvSpPr txBox="1"/>
            <p:nvPr/>
          </p:nvSpPr>
          <p:spPr>
            <a:xfrm>
              <a:off x="445518" y="151129"/>
              <a:ext cx="276656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D. </a:t>
              </a:r>
              <a:r>
                <a:rPr sz="1400"/>
                <a:t>(Tous R. et al., 2011).</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917"/>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920"/>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923"/>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9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09" grpId="4"/>
      <p:bldP build="whole" bldLvl="1" animBg="1" rev="0" advAuto="0" spid="920" grpId="2"/>
      <p:bldP build="whole" bldLvl="1" animBg="1" rev="0" advAuto="0" spid="923" grpId="3"/>
      <p:bldP build="whole" bldLvl="1" animBg="1" rev="0" advAuto="0" spid="917" grpId="1"/>
    </p:bldLst>
  </p:timing>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931"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925"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26"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27"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28"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29"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30"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932"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937" name="Group"/>
          <p:cNvGrpSpPr/>
          <p:nvPr/>
        </p:nvGrpSpPr>
        <p:grpSpPr>
          <a:xfrm>
            <a:off x="-304801" y="1904999"/>
            <a:ext cx="9829801" cy="1143002"/>
            <a:chOff x="0" y="0"/>
            <a:chExt cx="9829800" cy="1143000"/>
          </a:xfrm>
        </p:grpSpPr>
        <p:sp>
          <p:nvSpPr>
            <p:cNvPr id="933"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936" name="Group"/>
            <p:cNvGrpSpPr/>
            <p:nvPr/>
          </p:nvGrpSpPr>
          <p:grpSpPr>
            <a:xfrm>
              <a:off x="627061" y="-1"/>
              <a:ext cx="8534402" cy="1143002"/>
              <a:chOff x="0" y="0"/>
              <a:chExt cx="8534400" cy="1143000"/>
            </a:xfrm>
          </p:grpSpPr>
          <p:sp>
            <p:nvSpPr>
              <p:cNvPr id="934"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935" name="C. (Tous et al., 2011)."/>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buClr>
                    <a:srgbClr val="F49100"/>
                  </a:buClr>
                  <a:buSzPct val="100000"/>
                  <a:buChar char="◆"/>
                  <a:defRPr b="1" sz="4800">
                    <a:latin typeface="Tahoma"/>
                    <a:ea typeface="Tahoma"/>
                    <a:cs typeface="Tahoma"/>
                    <a:sym typeface="Tahoma"/>
                  </a:defRPr>
                </a:lvl1pPr>
              </a:lstStyle>
              <a:p>
                <a:pPr/>
                <a:r>
                  <a:t>C. (Tous et al., 2011).</a:t>
                </a:r>
              </a:p>
            </p:txBody>
          </p:sp>
        </p:grpSp>
      </p:gr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39" name="Line"/>
          <p:cNvSpPr/>
          <p:nvPr/>
        </p:nvSpPr>
        <p:spPr>
          <a:xfrm>
            <a:off x="0" y="5257800"/>
            <a:ext cx="9448800" cy="0"/>
          </a:xfrm>
          <a:prstGeom prst="line">
            <a:avLst/>
          </a:prstGeom>
          <a:ln w="57150">
            <a:solidFill>
              <a:srgbClr val="000000"/>
            </a:solidFill>
          </a:ln>
        </p:spPr>
        <p:txBody>
          <a:bodyPr lIns="45719" rIns="45719"/>
          <a:lstStyle/>
          <a:p>
            <a:pPr/>
          </a:p>
        </p:txBody>
      </p:sp>
      <p:sp>
        <p:nvSpPr>
          <p:cNvPr id="940"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943" name="Group">
            <a:hlinkClick r:id="" invalidUrl="" action="ppaction://hlinkshowjump?jump=nextslide" tgtFrame="" tooltip="" history="1" highlightClick="0" endSnd="0"/>
          </p:cNvPr>
          <p:cNvGrpSpPr/>
          <p:nvPr/>
        </p:nvGrpSpPr>
        <p:grpSpPr>
          <a:xfrm>
            <a:off x="4953000" y="4876800"/>
            <a:ext cx="3733801" cy="762001"/>
            <a:chOff x="0" y="0"/>
            <a:chExt cx="3733800" cy="762000"/>
          </a:xfrm>
        </p:grpSpPr>
        <p:sp>
          <p:nvSpPr>
            <p:cNvPr id="941" name="Shape"/>
            <p:cNvSpPr/>
            <p:nvPr/>
          </p:nvSpPr>
          <p:spPr>
            <a:xfrm>
              <a:off x="0" y="0"/>
              <a:ext cx="37338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51" y="0"/>
                  </a:moveTo>
                  <a:cubicBezTo>
                    <a:pt x="247" y="0"/>
                    <a:pt x="0" y="1209"/>
                    <a:pt x="0" y="2700"/>
                  </a:cubicBezTo>
                  <a:lnTo>
                    <a:pt x="0" y="18900"/>
                  </a:lnTo>
                  <a:cubicBezTo>
                    <a:pt x="0" y="20391"/>
                    <a:pt x="247" y="21600"/>
                    <a:pt x="551" y="21600"/>
                  </a:cubicBezTo>
                  <a:lnTo>
                    <a:pt x="21049" y="21600"/>
                  </a:lnTo>
                  <a:cubicBezTo>
                    <a:pt x="21353" y="21600"/>
                    <a:pt x="21600" y="20391"/>
                    <a:pt x="21600" y="18900"/>
                  </a:cubicBezTo>
                  <a:lnTo>
                    <a:pt x="21600" y="2700"/>
                  </a:lnTo>
                  <a:cubicBezTo>
                    <a:pt x="21600" y="1209"/>
                    <a:pt x="21353" y="0"/>
                    <a:pt x="21049"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sz="2400" u="sng">
                  <a:solidFill>
                    <a:srgbClr val="04617B"/>
                  </a:solidFill>
                  <a:latin typeface="+mn-lt"/>
                  <a:ea typeface="+mn-ea"/>
                  <a:cs typeface="+mn-cs"/>
                  <a:sym typeface="Times New Roman"/>
                </a:defRPr>
              </a:pPr>
            </a:p>
          </p:txBody>
        </p:sp>
        <p:sp>
          <p:nvSpPr>
            <p:cNvPr id="942" name="D. Yes it’s correct"/>
            <p:cNvSpPr txBox="1"/>
            <p:nvPr/>
          </p:nvSpPr>
          <p:spPr>
            <a:xfrm>
              <a:off x="321488" y="151129"/>
              <a:ext cx="3090824"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D. Yes it’s correct</a:t>
              </a:r>
            </a:p>
          </p:txBody>
        </p:sp>
      </p:grpSp>
      <p:grpSp>
        <p:nvGrpSpPr>
          <p:cNvPr id="948" name="Group"/>
          <p:cNvGrpSpPr/>
          <p:nvPr/>
        </p:nvGrpSpPr>
        <p:grpSpPr>
          <a:xfrm>
            <a:off x="-304801" y="1981199"/>
            <a:ext cx="9829801" cy="1143002"/>
            <a:chOff x="0" y="0"/>
            <a:chExt cx="9829800" cy="1143000"/>
          </a:xfrm>
        </p:grpSpPr>
        <p:sp>
          <p:nvSpPr>
            <p:cNvPr id="944"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947" name="Group"/>
            <p:cNvGrpSpPr/>
            <p:nvPr/>
          </p:nvGrpSpPr>
          <p:grpSpPr>
            <a:xfrm>
              <a:off x="627061" y="-1"/>
              <a:ext cx="8534402" cy="1143002"/>
              <a:chOff x="0" y="0"/>
              <a:chExt cx="8534400" cy="1143000"/>
            </a:xfrm>
          </p:grpSpPr>
          <p:sp>
            <p:nvSpPr>
              <p:cNvPr id="945"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946" name="Is this citation correct: Basu and Jones (2007) went so far as to suggest the need for a new framework."/>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2400">
                    <a:latin typeface="Tahoma"/>
                    <a:ea typeface="Tahoma"/>
                    <a:cs typeface="Tahoma"/>
                    <a:sym typeface="Tahoma"/>
                  </a:defRPr>
                </a:lvl1pPr>
              </a:lstStyle>
              <a:p>
                <a:pPr/>
                <a:r>
                  <a:t>Is this citation correct: Basu and Jones (2007) went so far as to suggest the need for a new framework.</a:t>
                </a:r>
              </a:p>
            </p:txBody>
          </p:sp>
        </p:grpSp>
      </p:grpSp>
      <p:grpSp>
        <p:nvGrpSpPr>
          <p:cNvPr id="951" name="Group">
            <a:hlinkClick r:id="rId2" invalidUrl="" action="ppaction://hlinksldjump" tgtFrame="" tooltip="" history="1" highlightClick="0" endSnd="0"/>
          </p:cNvPr>
          <p:cNvGrpSpPr/>
          <p:nvPr/>
        </p:nvGrpSpPr>
        <p:grpSpPr>
          <a:xfrm>
            <a:off x="530889" y="3776980"/>
            <a:ext cx="3662622" cy="828040"/>
            <a:chOff x="0" y="0"/>
            <a:chExt cx="3662620" cy="828039"/>
          </a:xfrm>
        </p:grpSpPr>
        <p:sp>
          <p:nvSpPr>
            <p:cNvPr id="949" name="Shape"/>
            <p:cNvSpPr/>
            <p:nvPr/>
          </p:nvSpPr>
          <p:spPr>
            <a:xfrm>
              <a:off x="2510" y="3302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950" name="A. The names should  be in parenthesis."/>
            <p:cNvSpPr txBox="1"/>
            <p:nvPr/>
          </p:nvSpPr>
          <p:spPr>
            <a:xfrm>
              <a:off x="0" y="0"/>
              <a:ext cx="3662621" cy="828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A. The names should </a:t>
              </a:r>
              <a:br/>
              <a:r>
                <a:t>be in parenthesis.</a:t>
              </a:r>
            </a:p>
          </p:txBody>
        </p:sp>
      </p:grpSp>
      <p:grpSp>
        <p:nvGrpSpPr>
          <p:cNvPr id="954" name="Group">
            <a:hlinkClick r:id="rId2" invalidUrl="" action="ppaction://hlinksldjump" tgtFrame="" tooltip="" history="1" highlightClick="0" endSnd="0"/>
          </p:cNvPr>
          <p:cNvGrpSpPr/>
          <p:nvPr/>
        </p:nvGrpSpPr>
        <p:grpSpPr>
          <a:xfrm>
            <a:off x="471581" y="4843780"/>
            <a:ext cx="3781238" cy="828040"/>
            <a:chOff x="0" y="0"/>
            <a:chExt cx="3781236" cy="828039"/>
          </a:xfrm>
        </p:grpSpPr>
        <p:sp>
          <p:nvSpPr>
            <p:cNvPr id="952" name="Shape"/>
            <p:cNvSpPr/>
            <p:nvPr/>
          </p:nvSpPr>
          <p:spPr>
            <a:xfrm>
              <a:off x="61818" y="3302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953" name="C. The last names are  missing."/>
            <p:cNvSpPr txBox="1"/>
            <p:nvPr/>
          </p:nvSpPr>
          <p:spPr>
            <a:xfrm>
              <a:off x="0" y="0"/>
              <a:ext cx="3781237" cy="828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C. The last names are </a:t>
              </a:r>
              <a:br/>
              <a:r>
                <a:t>missing.</a:t>
              </a:r>
            </a:p>
          </p:txBody>
        </p:sp>
      </p:grpSp>
      <p:grpSp>
        <p:nvGrpSpPr>
          <p:cNvPr id="957" name="Group">
            <a:hlinkClick r:id="rId2" invalidUrl="" action="ppaction://hlinksldjump" tgtFrame="" tooltip="" history="1" highlightClick="0" endSnd="0"/>
          </p:cNvPr>
          <p:cNvGrpSpPr/>
          <p:nvPr/>
        </p:nvGrpSpPr>
        <p:grpSpPr>
          <a:xfrm>
            <a:off x="4953000" y="3776980"/>
            <a:ext cx="3657601" cy="828040"/>
            <a:chOff x="0" y="0"/>
            <a:chExt cx="3657600" cy="828039"/>
          </a:xfrm>
        </p:grpSpPr>
        <p:sp>
          <p:nvSpPr>
            <p:cNvPr id="955" name="Shape"/>
            <p:cNvSpPr/>
            <p:nvPr/>
          </p:nvSpPr>
          <p:spPr>
            <a:xfrm>
              <a:off x="0" y="3302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956" name="B. The year has to  go at the end."/>
            <p:cNvSpPr txBox="1"/>
            <p:nvPr/>
          </p:nvSpPr>
          <p:spPr>
            <a:xfrm>
              <a:off x="205030" y="0"/>
              <a:ext cx="3247540" cy="828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B. The year has to </a:t>
              </a:r>
              <a:br/>
              <a:r>
                <a:t>go at the end.</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951"/>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954"/>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957"/>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9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54" grpId="2"/>
      <p:bldP build="whole" bldLvl="1" animBg="1" rev="0" advAuto="0" spid="957" grpId="3"/>
      <p:bldP build="whole" bldLvl="1" animBg="1" rev="0" advAuto="0" spid="943" grpId="4"/>
      <p:bldP build="whole" bldLvl="1" animBg="1" rev="0" advAuto="0" spid="951" grpId="1"/>
    </p:bldLst>
  </p:timing>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965" name="Group">
            <a:hlinkClick r:id="" invalidUrl="" action="ppaction://hlinkshowjump?jump=nextslide" tgtFrame="" tooltip="" history="1" highlightClick="0" endSnd="0"/>
          </p:cNvPr>
          <p:cNvGrpSpPr/>
          <p:nvPr/>
        </p:nvGrpSpPr>
        <p:grpSpPr>
          <a:xfrm>
            <a:off x="7918449" y="5867399"/>
            <a:ext cx="1079502" cy="838201"/>
            <a:chOff x="0" y="0"/>
            <a:chExt cx="1079500" cy="838200"/>
          </a:xfrm>
        </p:grpSpPr>
        <p:sp>
          <p:nvSpPr>
            <p:cNvPr id="959"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60"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61"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62"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63"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64"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
        <p:nvSpPr>
          <p:cNvPr id="966" name="Back to Board">
            <a:hlinkClick r:id="rId2" invalidUrl="" action="ppaction://hlinksldjump" tgtFrame="" tooltip="" history="1" highlightClick="0" endSnd="0"/>
          </p:cNvPr>
          <p:cNvSpPr txBox="1"/>
          <p:nvPr/>
        </p:nvSpPr>
        <p:spPr>
          <a:xfrm>
            <a:off x="7924799" y="5943599"/>
            <a:ext cx="1143002" cy="751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spcBef>
                <a:spcPts val="1200"/>
              </a:spcBef>
              <a:defRPr sz="2000" u="sng">
                <a:solidFill>
                  <a:srgbClr val="E68200"/>
                </a:solidFill>
                <a:uFill>
                  <a:solidFill>
                    <a:srgbClr val="E68200"/>
                  </a:solidFill>
                </a:uFill>
                <a:latin typeface="Constantia"/>
                <a:ea typeface="Constantia"/>
                <a:cs typeface="Constantia"/>
                <a:sym typeface="Constantia"/>
                <a:hlinkClick r:id="rId2" invalidUrl="" action="ppaction://hlinksldjump" tgtFrame="" tooltip="" history="1" highlightClick="0" endSnd="0"/>
              </a:defRPr>
            </a:lvl1pPr>
          </a:lstStyle>
          <a:p>
            <a:pPr>
              <a:defRPr u="none">
                <a:solidFill>
                  <a:srgbClr val="000000"/>
                </a:solidFill>
                <a:uFillTx/>
              </a:defRPr>
            </a:pPr>
            <a:r>
              <a:rPr u="sng">
                <a:solidFill>
                  <a:srgbClr val="E68200"/>
                </a:solidFill>
                <a:uFill>
                  <a:solidFill>
                    <a:srgbClr val="E68200"/>
                  </a:solidFill>
                </a:uFill>
                <a:hlinkClick r:id="" invalidUrl="" action="ppaction://hlinksldjump" tgtFrame="" tooltip="" history="1" highlightClick="0" endSnd="0"/>
              </a:rPr>
              <a:t>Back to Board</a:t>
            </a:r>
          </a:p>
        </p:txBody>
      </p:sp>
      <p:grpSp>
        <p:nvGrpSpPr>
          <p:cNvPr id="971" name="Group"/>
          <p:cNvGrpSpPr/>
          <p:nvPr/>
        </p:nvGrpSpPr>
        <p:grpSpPr>
          <a:xfrm>
            <a:off x="-304801" y="1904999"/>
            <a:ext cx="9829801" cy="1143002"/>
            <a:chOff x="0" y="0"/>
            <a:chExt cx="9829800" cy="1143000"/>
          </a:xfrm>
        </p:grpSpPr>
        <p:sp>
          <p:nvSpPr>
            <p:cNvPr id="967"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970" name="Group"/>
            <p:cNvGrpSpPr/>
            <p:nvPr/>
          </p:nvGrpSpPr>
          <p:grpSpPr>
            <a:xfrm>
              <a:off x="627061" y="-1"/>
              <a:ext cx="8534402" cy="1143002"/>
              <a:chOff x="0" y="0"/>
              <a:chExt cx="8534400" cy="1143000"/>
            </a:xfrm>
          </p:grpSpPr>
          <p:sp>
            <p:nvSpPr>
              <p:cNvPr id="968"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969" name="D. Yes it’s correct."/>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4800">
                    <a:latin typeface="Tahoma"/>
                    <a:ea typeface="Tahoma"/>
                    <a:cs typeface="Tahoma"/>
                    <a:sym typeface="Tahoma"/>
                  </a:defRPr>
                </a:lvl1pPr>
              </a:lstStyle>
              <a:p>
                <a:pPr/>
                <a:r>
                  <a:t>D. Yes it’s correct.</a:t>
                </a:r>
              </a:p>
            </p:txBody>
          </p:sp>
        </p:grpSp>
      </p:gr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3" name="Line"/>
          <p:cNvSpPr/>
          <p:nvPr/>
        </p:nvSpPr>
        <p:spPr>
          <a:xfrm>
            <a:off x="0" y="5257800"/>
            <a:ext cx="9448800" cy="0"/>
          </a:xfrm>
          <a:prstGeom prst="line">
            <a:avLst/>
          </a:prstGeom>
          <a:ln w="57150">
            <a:solidFill>
              <a:srgbClr val="000000"/>
            </a:solidFill>
          </a:ln>
        </p:spPr>
        <p:txBody>
          <a:bodyPr lIns="45719" rIns="45719"/>
          <a:lstStyle/>
          <a:p>
            <a:pPr/>
          </a:p>
        </p:txBody>
      </p:sp>
      <p:sp>
        <p:nvSpPr>
          <p:cNvPr id="974" name="Line"/>
          <p:cNvSpPr/>
          <p:nvPr/>
        </p:nvSpPr>
        <p:spPr>
          <a:xfrm>
            <a:off x="0" y="4191000"/>
            <a:ext cx="9372601" cy="0"/>
          </a:xfrm>
          <a:prstGeom prst="line">
            <a:avLst/>
          </a:prstGeom>
          <a:ln w="57150">
            <a:solidFill>
              <a:srgbClr val="000000"/>
            </a:solidFill>
          </a:ln>
        </p:spPr>
        <p:txBody>
          <a:bodyPr lIns="45719" rIns="45719"/>
          <a:lstStyle/>
          <a:p>
            <a:pPr/>
          </a:p>
        </p:txBody>
      </p:sp>
      <p:grpSp>
        <p:nvGrpSpPr>
          <p:cNvPr id="977" name="Group">
            <a:hlinkClick r:id="" invalidUrl="" action="ppaction://hlinkshowjump?jump=nextslide" tgtFrame="" tooltip="" history="1" highlightClick="0" endSnd="0"/>
          </p:cNvPr>
          <p:cNvGrpSpPr/>
          <p:nvPr/>
        </p:nvGrpSpPr>
        <p:grpSpPr>
          <a:xfrm>
            <a:off x="533400" y="3810000"/>
            <a:ext cx="3657601" cy="762001"/>
            <a:chOff x="0" y="0"/>
            <a:chExt cx="3657600" cy="762000"/>
          </a:xfrm>
        </p:grpSpPr>
        <p:sp>
          <p:nvSpPr>
            <p:cNvPr id="975"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u="sng">
                  <a:latin typeface="Tahoma"/>
                  <a:ea typeface="Tahoma"/>
                  <a:cs typeface="Tahoma"/>
                  <a:sym typeface="Tahoma"/>
                </a:defRPr>
              </a:pPr>
            </a:p>
          </p:txBody>
        </p:sp>
        <p:sp>
          <p:nvSpPr>
            <p:cNvPr id="976" name="A. All of these"/>
            <p:cNvSpPr txBox="1"/>
            <p:nvPr/>
          </p:nvSpPr>
          <p:spPr>
            <a:xfrm>
              <a:off x="567129" y="151129"/>
              <a:ext cx="2523342"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A. All of these</a:t>
              </a:r>
            </a:p>
          </p:txBody>
        </p:sp>
      </p:grpSp>
      <p:grpSp>
        <p:nvGrpSpPr>
          <p:cNvPr id="982" name="Group"/>
          <p:cNvGrpSpPr/>
          <p:nvPr/>
        </p:nvGrpSpPr>
        <p:grpSpPr>
          <a:xfrm>
            <a:off x="-304801" y="1960880"/>
            <a:ext cx="9829801" cy="1183641"/>
            <a:chOff x="0" y="0"/>
            <a:chExt cx="9829800" cy="1183639"/>
          </a:xfrm>
        </p:grpSpPr>
        <p:sp>
          <p:nvSpPr>
            <p:cNvPr id="978" name="Line"/>
            <p:cNvSpPr/>
            <p:nvPr/>
          </p:nvSpPr>
          <p:spPr>
            <a:xfrm>
              <a:off x="0" y="62991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981" name="Group"/>
            <p:cNvGrpSpPr/>
            <p:nvPr/>
          </p:nvGrpSpPr>
          <p:grpSpPr>
            <a:xfrm>
              <a:off x="627061" y="0"/>
              <a:ext cx="8534402" cy="1183640"/>
              <a:chOff x="0" y="0"/>
              <a:chExt cx="8534400" cy="1183639"/>
            </a:xfrm>
          </p:grpSpPr>
          <p:sp>
            <p:nvSpPr>
              <p:cNvPr id="979" name="Shape"/>
              <p:cNvSpPr/>
              <p:nvPr/>
            </p:nvSpPr>
            <p:spPr>
              <a:xfrm>
                <a:off x="0" y="20319"/>
                <a:ext cx="8534401" cy="1143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3600">
                    <a:latin typeface="Tahoma"/>
                    <a:ea typeface="Tahoma"/>
                    <a:cs typeface="Tahoma"/>
                    <a:sym typeface="Tahoma"/>
                  </a:defRPr>
                </a:pPr>
              </a:p>
            </p:txBody>
          </p:sp>
          <p:sp>
            <p:nvSpPr>
              <p:cNvPr id="980" name="What should you do if  you still have questions about citations?"/>
              <p:cNvSpPr txBox="1"/>
              <p:nvPr/>
            </p:nvSpPr>
            <p:spPr>
              <a:xfrm>
                <a:off x="41857" y="0"/>
                <a:ext cx="8450687" cy="11836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3600">
                    <a:latin typeface="Tahoma"/>
                    <a:ea typeface="Tahoma"/>
                    <a:cs typeface="Tahoma"/>
                    <a:sym typeface="Tahoma"/>
                  </a:defRPr>
                </a:lvl1pPr>
              </a:lstStyle>
              <a:p>
                <a:pPr/>
                <a:r>
                  <a:t>What should you do if  you still have questions about citations?</a:t>
                </a:r>
              </a:p>
            </p:txBody>
          </p:sp>
        </p:grpSp>
      </p:grpSp>
      <p:grpSp>
        <p:nvGrpSpPr>
          <p:cNvPr id="985" name="Group">
            <a:hlinkClick r:id="rId2" invalidUrl="" action="ppaction://hlinksldjump" tgtFrame="" tooltip="" history="1" highlightClick="0" endSnd="0"/>
          </p:cNvPr>
          <p:cNvGrpSpPr/>
          <p:nvPr/>
        </p:nvGrpSpPr>
        <p:grpSpPr>
          <a:xfrm>
            <a:off x="4876800" y="3776980"/>
            <a:ext cx="3657601" cy="828040"/>
            <a:chOff x="0" y="0"/>
            <a:chExt cx="3657600" cy="828039"/>
          </a:xfrm>
        </p:grpSpPr>
        <p:sp>
          <p:nvSpPr>
            <p:cNvPr id="983" name="Shape"/>
            <p:cNvSpPr/>
            <p:nvPr/>
          </p:nvSpPr>
          <p:spPr>
            <a:xfrm>
              <a:off x="0" y="3302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984" name="B. Contact your  instructor"/>
            <p:cNvSpPr txBox="1"/>
            <p:nvPr/>
          </p:nvSpPr>
          <p:spPr>
            <a:xfrm>
              <a:off x="398804" y="0"/>
              <a:ext cx="2859992" cy="828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B. Contact your </a:t>
              </a:r>
              <a:br/>
              <a:r>
                <a:t>instructor</a:t>
              </a:r>
            </a:p>
          </p:txBody>
        </p:sp>
      </p:grpSp>
      <p:grpSp>
        <p:nvGrpSpPr>
          <p:cNvPr id="988" name="Group">
            <a:hlinkClick r:id="rId2" invalidUrl="" action="ppaction://hlinksldjump" tgtFrame="" tooltip="" history="1" highlightClick="0" endSnd="0"/>
          </p:cNvPr>
          <p:cNvGrpSpPr/>
          <p:nvPr/>
        </p:nvGrpSpPr>
        <p:grpSpPr>
          <a:xfrm>
            <a:off x="4953000" y="4876800"/>
            <a:ext cx="3657601" cy="762001"/>
            <a:chOff x="0" y="0"/>
            <a:chExt cx="3657600" cy="762000"/>
          </a:xfrm>
        </p:grpSpPr>
        <p:sp>
          <p:nvSpPr>
            <p:cNvPr id="986" name="Shape"/>
            <p:cNvSpPr/>
            <p:nvPr/>
          </p:nvSpPr>
          <p:spPr>
            <a:xfrm>
              <a:off x="0" y="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987" name="D. Search online"/>
            <p:cNvSpPr txBox="1"/>
            <p:nvPr/>
          </p:nvSpPr>
          <p:spPr>
            <a:xfrm>
              <a:off x="375736" y="151129"/>
              <a:ext cx="2906128" cy="4597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lvl1pPr algn="ctr">
                <a:buClr>
                  <a:srgbClr val="F49100"/>
                </a:buClr>
                <a:buSzPct val="100000"/>
                <a:buChar char="◆"/>
                <a:defRPr b="1" sz="2400">
                  <a:latin typeface="Tahoma"/>
                  <a:ea typeface="Tahoma"/>
                  <a:cs typeface="Tahoma"/>
                  <a:sym typeface="Tahoma"/>
                </a:defRPr>
              </a:lvl1pPr>
            </a:lstStyle>
            <a:p>
              <a:pPr/>
              <a:r>
                <a:t> D. Search online</a:t>
              </a:r>
            </a:p>
          </p:txBody>
        </p:sp>
      </p:grpSp>
      <p:grpSp>
        <p:nvGrpSpPr>
          <p:cNvPr id="991" name="Group">
            <a:hlinkClick r:id="rId2" invalidUrl="" action="ppaction://hlinksldjump" tgtFrame="" tooltip="" history="1" highlightClick="0" endSnd="0"/>
          </p:cNvPr>
          <p:cNvGrpSpPr/>
          <p:nvPr/>
        </p:nvGrpSpPr>
        <p:grpSpPr>
          <a:xfrm>
            <a:off x="533400" y="4843780"/>
            <a:ext cx="3657601" cy="828040"/>
            <a:chOff x="0" y="0"/>
            <a:chExt cx="3657600" cy="828039"/>
          </a:xfrm>
        </p:grpSpPr>
        <p:sp>
          <p:nvSpPr>
            <p:cNvPr id="989" name="Shape"/>
            <p:cNvSpPr/>
            <p:nvPr/>
          </p:nvSpPr>
          <p:spPr>
            <a:xfrm>
              <a:off x="0" y="33020"/>
              <a:ext cx="3657601" cy="762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562" y="0"/>
                  </a:moveTo>
                  <a:cubicBezTo>
                    <a:pt x="252" y="0"/>
                    <a:pt x="0" y="1209"/>
                    <a:pt x="0" y="2700"/>
                  </a:cubicBezTo>
                  <a:lnTo>
                    <a:pt x="0" y="18900"/>
                  </a:lnTo>
                  <a:cubicBezTo>
                    <a:pt x="0" y="20391"/>
                    <a:pt x="252" y="21600"/>
                    <a:pt x="562" y="21600"/>
                  </a:cubicBezTo>
                  <a:lnTo>
                    <a:pt x="21038" y="21600"/>
                  </a:lnTo>
                  <a:cubicBezTo>
                    <a:pt x="21348" y="21600"/>
                    <a:pt x="21600" y="20391"/>
                    <a:pt x="21600" y="18900"/>
                  </a:cubicBezTo>
                  <a:lnTo>
                    <a:pt x="21600" y="2700"/>
                  </a:lnTo>
                  <a:cubicBezTo>
                    <a:pt x="21600" y="1209"/>
                    <a:pt x="21348" y="0"/>
                    <a:pt x="21038" y="0"/>
                  </a:cubicBezTo>
                  <a:close/>
                </a:path>
              </a:pathLst>
            </a:custGeom>
            <a:solidFill>
              <a:srgbClr val="CC99FF"/>
            </a:solidFill>
            <a:ln w="57150" cap="flat">
              <a:solidFill>
                <a:srgbClr val="000000"/>
              </a:solidFill>
              <a:prstDash val="solid"/>
              <a:round/>
            </a:ln>
            <a:effectLst/>
          </p:spPr>
          <p:txBody>
            <a:bodyPr wrap="square" lIns="45719" tIns="45719" rIns="45719" bIns="45719" numCol="1" anchor="ctr">
              <a:noAutofit/>
            </a:bodyPr>
            <a:lstStyle/>
            <a:p>
              <a:pPr algn="ctr">
                <a:defRPr b="1" sz="2400">
                  <a:latin typeface="Tahoma"/>
                  <a:ea typeface="Tahoma"/>
                  <a:cs typeface="Tahoma"/>
                  <a:sym typeface="Tahoma"/>
                </a:defRPr>
              </a:pPr>
            </a:p>
          </p:txBody>
        </p:sp>
        <p:sp>
          <p:nvSpPr>
            <p:cNvPr id="990" name="C. Use the style  guide"/>
            <p:cNvSpPr txBox="1"/>
            <p:nvPr/>
          </p:nvSpPr>
          <p:spPr>
            <a:xfrm>
              <a:off x="395158" y="0"/>
              <a:ext cx="2867284" cy="8280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45719" tIns="45719" rIns="45719" bIns="45719" numCol="1" anchor="ctr">
              <a:spAutoFit/>
            </a:bodyPr>
            <a:lstStyle/>
            <a:p>
              <a:pPr algn="ctr">
                <a:buClr>
                  <a:srgbClr val="F49100"/>
                </a:buClr>
                <a:buSzPct val="100000"/>
                <a:buChar char="◆"/>
                <a:defRPr b="1" sz="2400">
                  <a:latin typeface="Tahoma"/>
                  <a:ea typeface="Tahoma"/>
                  <a:cs typeface="Tahoma"/>
                  <a:sym typeface="Tahoma"/>
                </a:defRPr>
              </a:pPr>
              <a:r>
                <a:t> C. Use the style </a:t>
              </a:r>
              <a:br/>
              <a:r>
                <a:t>guide</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1000"/>
                                  </p:stCondLst>
                                  <p:iterate type="el" backwards="0">
                                    <p:tmAbs val="0"/>
                                  </p:iterate>
                                  <p:childTnLst>
                                    <p:set>
                                      <p:cBhvr>
                                        <p:cTn id="6" fill="hold"/>
                                        <p:tgtEl>
                                          <p:spTgt spid="977"/>
                                        </p:tgtEl>
                                        <p:attrNameLst>
                                          <p:attrName>style.visibility</p:attrName>
                                        </p:attrNameLst>
                                      </p:cBhvr>
                                      <p:to>
                                        <p:strVal val="visible"/>
                                      </p:to>
                                    </p:set>
                                  </p:childTnLst>
                                </p:cTn>
                              </p:par>
                            </p:childTnLst>
                          </p:cTn>
                        </p:par>
                        <p:par>
                          <p:cTn id="7" fill="hold">
                            <p:stCondLst>
                              <p:cond delay="1000"/>
                            </p:stCondLst>
                            <p:childTnLst>
                              <p:par>
                                <p:cTn id="8" presetClass="entr" nodeType="afterEffect" presetSubtype="0" presetID="1" grpId="2" fill="hold">
                                  <p:stCondLst>
                                    <p:cond delay="1000"/>
                                  </p:stCondLst>
                                  <p:iterate type="el" backwards="0">
                                    <p:tmAbs val="0"/>
                                  </p:iterate>
                                  <p:childTnLst>
                                    <p:set>
                                      <p:cBhvr>
                                        <p:cTn id="9" fill="hold"/>
                                        <p:tgtEl>
                                          <p:spTgt spid="985"/>
                                        </p:tgtEl>
                                        <p:attrNameLst>
                                          <p:attrName>style.visibility</p:attrName>
                                        </p:attrNameLst>
                                      </p:cBhvr>
                                      <p:to>
                                        <p:strVal val="visible"/>
                                      </p:to>
                                    </p:set>
                                  </p:childTnLst>
                                </p:cTn>
                              </p:par>
                            </p:childTnLst>
                          </p:cTn>
                        </p:par>
                        <p:par>
                          <p:cTn id="10" fill="hold">
                            <p:stCondLst>
                              <p:cond delay="2000"/>
                            </p:stCondLst>
                            <p:childTnLst>
                              <p:par>
                                <p:cTn id="11" presetClass="entr" nodeType="afterEffect" presetSubtype="0" presetID="1" grpId="3" fill="hold">
                                  <p:stCondLst>
                                    <p:cond delay="1000"/>
                                  </p:stCondLst>
                                  <p:iterate type="el" backwards="0">
                                    <p:tmAbs val="0"/>
                                  </p:iterate>
                                  <p:childTnLst>
                                    <p:set>
                                      <p:cBhvr>
                                        <p:cTn id="12" fill="hold"/>
                                        <p:tgtEl>
                                          <p:spTgt spid="988"/>
                                        </p:tgtEl>
                                        <p:attrNameLst>
                                          <p:attrName>style.visibility</p:attrName>
                                        </p:attrNameLst>
                                      </p:cBhvr>
                                      <p:to>
                                        <p:strVal val="visible"/>
                                      </p:to>
                                    </p:set>
                                  </p:childTnLst>
                                </p:cTn>
                              </p:par>
                            </p:childTnLst>
                          </p:cTn>
                        </p:par>
                        <p:par>
                          <p:cTn id="13" fill="hold">
                            <p:stCondLst>
                              <p:cond delay="3000"/>
                            </p:stCondLst>
                            <p:childTnLst>
                              <p:par>
                                <p:cTn id="14" presetClass="entr" nodeType="afterEffect" presetSubtype="0" presetID="1" grpId="4" fill="hold">
                                  <p:stCondLst>
                                    <p:cond delay="1000"/>
                                  </p:stCondLst>
                                  <p:iterate type="el" backwards="0">
                                    <p:tmAbs val="0"/>
                                  </p:iterate>
                                  <p:childTnLst>
                                    <p:set>
                                      <p:cBhvr>
                                        <p:cTn id="15" fill="hold"/>
                                        <p:tgtEl>
                                          <p:spTgt spid="9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985" grpId="2"/>
      <p:bldP build="whole" bldLvl="1" animBg="1" rev="0" advAuto="0" spid="977" grpId="1"/>
      <p:bldP build="whole" bldLvl="1" animBg="1" rev="0" advAuto="0" spid="988" grpId="3"/>
      <p:bldP build="whole" bldLvl="1" animBg="1" rev="0" advAuto="0" spid="991" grpId="4"/>
    </p:bldLst>
  </p:timing>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999" name="Group">
            <a:hlinkClick r:id="rId2" invalidUrl="" action="ppaction://hlinksldjump" tgtFrame="" tooltip="" history="1" highlightClick="0" endSnd="0"/>
          </p:cNvPr>
          <p:cNvGrpSpPr/>
          <p:nvPr/>
        </p:nvGrpSpPr>
        <p:grpSpPr>
          <a:xfrm>
            <a:off x="7918449" y="5867399"/>
            <a:ext cx="1079502" cy="838201"/>
            <a:chOff x="0" y="0"/>
            <a:chExt cx="1079500" cy="838200"/>
          </a:xfrm>
        </p:grpSpPr>
        <p:sp>
          <p:nvSpPr>
            <p:cNvPr id="993" name="Rectangle"/>
            <p:cNvSpPr/>
            <p:nvPr/>
          </p:nvSpPr>
          <p:spPr>
            <a:xfrm>
              <a:off x="0" y="0"/>
              <a:ext cx="10795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94" name="Shape"/>
            <p:cNvSpPr/>
            <p:nvPr/>
          </p:nvSpPr>
          <p:spPr>
            <a:xfrm>
              <a:off x="0" y="0"/>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048" y="21600"/>
                  </a:lnTo>
                  <a:lnTo>
                    <a:pt x="20552"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95" name="Shape"/>
            <p:cNvSpPr/>
            <p:nvPr/>
          </p:nvSpPr>
          <p:spPr>
            <a:xfrm>
              <a:off x="-1"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96" name="Shape"/>
            <p:cNvSpPr/>
            <p:nvPr/>
          </p:nvSpPr>
          <p:spPr>
            <a:xfrm>
              <a:off x="1027112" y="0"/>
              <a:ext cx="52389"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97" name="Shape"/>
            <p:cNvSpPr/>
            <p:nvPr/>
          </p:nvSpPr>
          <p:spPr>
            <a:xfrm>
              <a:off x="0" y="785812"/>
              <a:ext cx="10795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552" y="0"/>
                  </a:lnTo>
                  <a:lnTo>
                    <a:pt x="1048"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998" name="Shape"/>
            <p:cNvSpPr/>
            <p:nvPr/>
          </p:nvSpPr>
          <p:spPr>
            <a:xfrm>
              <a:off x="0" y="0"/>
              <a:ext cx="10795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48" y="1350"/>
                  </a:moveTo>
                  <a:lnTo>
                    <a:pt x="1048" y="20250"/>
                  </a:lnTo>
                  <a:lnTo>
                    <a:pt x="20552" y="20250"/>
                  </a:lnTo>
                  <a:lnTo>
                    <a:pt x="20552" y="1350"/>
                  </a:lnTo>
                  <a:close/>
                  <a:moveTo>
                    <a:pt x="0" y="0"/>
                  </a:moveTo>
                  <a:lnTo>
                    <a:pt x="1048" y="1350"/>
                  </a:lnTo>
                  <a:moveTo>
                    <a:pt x="0" y="21600"/>
                  </a:moveTo>
                  <a:lnTo>
                    <a:pt x="1048" y="20250"/>
                  </a:lnTo>
                  <a:moveTo>
                    <a:pt x="21600" y="21600"/>
                  </a:moveTo>
                  <a:lnTo>
                    <a:pt x="20552" y="20250"/>
                  </a:lnTo>
                  <a:moveTo>
                    <a:pt x="21600" y="0"/>
                  </a:moveTo>
                  <a:lnTo>
                    <a:pt x="20552" y="1350"/>
                  </a:lnTo>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grpSp>
        <p:nvGrpSpPr>
          <p:cNvPr id="1004" name="Group"/>
          <p:cNvGrpSpPr/>
          <p:nvPr/>
        </p:nvGrpSpPr>
        <p:grpSpPr>
          <a:xfrm>
            <a:off x="-304801" y="1904999"/>
            <a:ext cx="9829801" cy="1143002"/>
            <a:chOff x="0" y="0"/>
            <a:chExt cx="9829800" cy="1143000"/>
          </a:xfrm>
        </p:grpSpPr>
        <p:sp>
          <p:nvSpPr>
            <p:cNvPr id="1000" name="Line"/>
            <p:cNvSpPr/>
            <p:nvPr/>
          </p:nvSpPr>
          <p:spPr>
            <a:xfrm>
              <a:off x="0" y="609600"/>
              <a:ext cx="9829800" cy="0"/>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1003" name="Group"/>
            <p:cNvGrpSpPr/>
            <p:nvPr/>
          </p:nvGrpSpPr>
          <p:grpSpPr>
            <a:xfrm>
              <a:off x="627061" y="-1"/>
              <a:ext cx="8534402" cy="1143002"/>
              <a:chOff x="0" y="0"/>
              <a:chExt cx="8534400" cy="1143000"/>
            </a:xfrm>
          </p:grpSpPr>
          <p:sp>
            <p:nvSpPr>
              <p:cNvPr id="1001" name="Shape"/>
              <p:cNvSpPr/>
              <p:nvPr/>
            </p:nvSpPr>
            <p:spPr>
              <a:xfrm>
                <a:off x="-1" y="-1"/>
                <a:ext cx="8534402" cy="11430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62" y="0"/>
                    </a:moveTo>
                    <a:cubicBezTo>
                      <a:pt x="162" y="0"/>
                      <a:pt x="0" y="1209"/>
                      <a:pt x="0" y="2700"/>
                    </a:cubicBezTo>
                    <a:lnTo>
                      <a:pt x="0" y="18900"/>
                    </a:lnTo>
                    <a:cubicBezTo>
                      <a:pt x="0" y="20391"/>
                      <a:pt x="162" y="21600"/>
                      <a:pt x="362" y="21600"/>
                    </a:cubicBezTo>
                    <a:lnTo>
                      <a:pt x="21238" y="21600"/>
                    </a:lnTo>
                    <a:cubicBezTo>
                      <a:pt x="21438" y="21600"/>
                      <a:pt x="21600" y="20391"/>
                      <a:pt x="21600" y="18900"/>
                    </a:cubicBezTo>
                    <a:lnTo>
                      <a:pt x="21600" y="2700"/>
                    </a:lnTo>
                    <a:cubicBezTo>
                      <a:pt x="21600" y="1209"/>
                      <a:pt x="21438" y="0"/>
                      <a:pt x="21238"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1002" name="A. Congratulations!"/>
              <p:cNvSpPr txBox="1"/>
              <p:nvPr/>
            </p:nvSpPr>
            <p:spPr>
              <a:xfrm>
                <a:off x="41856" y="157480"/>
                <a:ext cx="8450688"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4800">
                    <a:latin typeface="Tahoma"/>
                    <a:ea typeface="Tahoma"/>
                    <a:cs typeface="Tahoma"/>
                    <a:sym typeface="Tahoma"/>
                  </a:defRPr>
                </a:lvl1pPr>
              </a:lstStyle>
              <a:p>
                <a:pPr/>
                <a:r>
                  <a:t>A. Congratulations!</a:t>
                </a:r>
              </a:p>
            </p:txBody>
          </p:sp>
        </p:grpSp>
      </p:gr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010" name="Group"/>
          <p:cNvGrpSpPr/>
          <p:nvPr/>
        </p:nvGrpSpPr>
        <p:grpSpPr>
          <a:xfrm>
            <a:off x="-304801" y="1904999"/>
            <a:ext cx="9829801" cy="2362201"/>
            <a:chOff x="0" y="0"/>
            <a:chExt cx="9829800" cy="2362200"/>
          </a:xfrm>
        </p:grpSpPr>
        <p:sp>
          <p:nvSpPr>
            <p:cNvPr id="1006" name="Line"/>
            <p:cNvSpPr/>
            <p:nvPr/>
          </p:nvSpPr>
          <p:spPr>
            <a:xfrm>
              <a:off x="0" y="125983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1009" name="Group"/>
            <p:cNvGrpSpPr/>
            <p:nvPr/>
          </p:nvGrpSpPr>
          <p:grpSpPr>
            <a:xfrm>
              <a:off x="627062" y="-1"/>
              <a:ext cx="8534401" cy="2362201"/>
              <a:chOff x="0" y="0"/>
              <a:chExt cx="8534400" cy="2362200"/>
            </a:xfrm>
          </p:grpSpPr>
          <p:sp>
            <p:nvSpPr>
              <p:cNvPr id="1007" name="Shape"/>
              <p:cNvSpPr/>
              <p:nvPr/>
            </p:nvSpPr>
            <p:spPr>
              <a:xfrm>
                <a:off x="0" y="0"/>
                <a:ext cx="8534401" cy="2362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47" y="0"/>
                    </a:moveTo>
                    <a:cubicBezTo>
                      <a:pt x="335" y="0"/>
                      <a:pt x="0" y="1209"/>
                      <a:pt x="0" y="2700"/>
                    </a:cubicBezTo>
                    <a:lnTo>
                      <a:pt x="0" y="18900"/>
                    </a:lnTo>
                    <a:cubicBezTo>
                      <a:pt x="0" y="20391"/>
                      <a:pt x="335" y="21600"/>
                      <a:pt x="747" y="21600"/>
                    </a:cubicBezTo>
                    <a:lnTo>
                      <a:pt x="20853" y="21600"/>
                    </a:lnTo>
                    <a:cubicBezTo>
                      <a:pt x="21265" y="21600"/>
                      <a:pt x="21600" y="20391"/>
                      <a:pt x="21600" y="18900"/>
                    </a:cubicBezTo>
                    <a:lnTo>
                      <a:pt x="21600" y="2700"/>
                    </a:lnTo>
                    <a:cubicBezTo>
                      <a:pt x="21600" y="1209"/>
                      <a:pt x="21265" y="0"/>
                      <a:pt x="20853"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1008" name="Sorry, try again!"/>
              <p:cNvSpPr txBox="1"/>
              <p:nvPr/>
            </p:nvSpPr>
            <p:spPr>
              <a:xfrm>
                <a:off x="86504" y="767079"/>
                <a:ext cx="8361392"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4800">
                    <a:latin typeface="Tahoma"/>
                    <a:ea typeface="Tahoma"/>
                    <a:cs typeface="Tahoma"/>
                    <a:sym typeface="Tahoma"/>
                  </a:defRPr>
                </a:lvl1pPr>
              </a:lstStyle>
              <a:p>
                <a:pPr/>
                <a:r>
                  <a:t>Sorry, try again!</a:t>
                </a:r>
              </a:p>
            </p:txBody>
          </p:sp>
        </p:grpSp>
      </p:grpSp>
      <p:grpSp>
        <p:nvGrpSpPr>
          <p:cNvPr id="1018" name="Group">
            <a:hlinkClick r:id="" invalidUrl="" action="ppaction://hlinkshowjump?jump=lastslideviewed" tgtFrame="" tooltip="" history="1" highlightClick="0" endSnd="0"/>
          </p:cNvPr>
          <p:cNvGrpSpPr/>
          <p:nvPr/>
        </p:nvGrpSpPr>
        <p:grpSpPr>
          <a:xfrm>
            <a:off x="7924799" y="5943599"/>
            <a:ext cx="1143002" cy="838201"/>
            <a:chOff x="0" y="0"/>
            <a:chExt cx="1143000" cy="838200"/>
          </a:xfrm>
        </p:grpSpPr>
        <p:sp>
          <p:nvSpPr>
            <p:cNvPr id="1011" name="Rectangle"/>
            <p:cNvSpPr/>
            <p:nvPr/>
          </p:nvSpPr>
          <p:spPr>
            <a:xfrm>
              <a:off x="0" y="0"/>
              <a:ext cx="1143000" cy="838200"/>
            </a:xfrm>
            <a:prstGeom prst="rect">
              <a:avLst/>
            </a:prstGeom>
            <a:solidFill>
              <a:srgbClr val="FEBC02"/>
            </a:solid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1012" name="Shape"/>
            <p:cNvSpPr/>
            <p:nvPr/>
          </p:nvSpPr>
          <p:spPr>
            <a:xfrm>
              <a:off x="0" y="0"/>
              <a:ext cx="11430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990" y="21600"/>
                  </a:lnTo>
                  <a:lnTo>
                    <a:pt x="20610" y="21600"/>
                  </a:lnTo>
                  <a:lnTo>
                    <a:pt x="21600" y="0"/>
                  </a:lnTo>
                  <a:close/>
                </a:path>
              </a:pathLst>
            </a:custGeom>
            <a:solidFill>
              <a:srgbClr val="FEC935"/>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1013" name="Shape"/>
            <p:cNvSpPr/>
            <p:nvPr/>
          </p:nvSpPr>
          <p:spPr>
            <a:xfrm>
              <a:off x="-1" y="0"/>
              <a:ext cx="52388"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1350"/>
                  </a:lnTo>
                  <a:lnTo>
                    <a:pt x="21600" y="20250"/>
                  </a:lnTo>
                  <a:lnTo>
                    <a:pt x="0" y="21600"/>
                  </a:lnTo>
                  <a:close/>
                </a:path>
              </a:pathLst>
            </a:custGeom>
            <a:solidFill>
              <a:srgbClr val="FED767"/>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1014" name="Shape"/>
            <p:cNvSpPr/>
            <p:nvPr/>
          </p:nvSpPr>
          <p:spPr>
            <a:xfrm>
              <a:off x="1090613" y="0"/>
              <a:ext cx="52388"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lnTo>
                    <a:pt x="0" y="1350"/>
                  </a:lnTo>
                  <a:lnTo>
                    <a:pt x="0" y="20250"/>
                  </a:lnTo>
                  <a:lnTo>
                    <a:pt x="21600" y="216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1015" name="Shape"/>
            <p:cNvSpPr/>
            <p:nvPr/>
          </p:nvSpPr>
          <p:spPr>
            <a:xfrm>
              <a:off x="0" y="785812"/>
              <a:ext cx="1143001" cy="523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lnTo>
                    <a:pt x="20610" y="0"/>
                  </a:lnTo>
                  <a:lnTo>
                    <a:pt x="990" y="0"/>
                  </a:lnTo>
                  <a:lnTo>
                    <a:pt x="0" y="21600"/>
                  </a:lnTo>
                  <a:close/>
                </a:path>
              </a:pathLst>
            </a:custGeom>
            <a:solidFill>
              <a:srgbClr val="CB9602"/>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1016" name="Shape"/>
            <p:cNvSpPr/>
            <p:nvPr/>
          </p:nvSpPr>
          <p:spPr>
            <a:xfrm>
              <a:off x="309585" y="157162"/>
              <a:ext cx="523868" cy="52387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5400"/>
                  </a:moveTo>
                  <a:lnTo>
                    <a:pt x="16200" y="0"/>
                  </a:lnTo>
                  <a:lnTo>
                    <a:pt x="10800" y="5400"/>
                  </a:lnTo>
                  <a:lnTo>
                    <a:pt x="13499" y="5400"/>
                  </a:lnTo>
                  <a:lnTo>
                    <a:pt x="13499" y="13501"/>
                  </a:lnTo>
                  <a:cubicBezTo>
                    <a:pt x="13499" y="14992"/>
                    <a:pt x="12291" y="16200"/>
                    <a:pt x="10800" y="16200"/>
                  </a:cubicBezTo>
                  <a:lnTo>
                    <a:pt x="8099" y="16200"/>
                  </a:lnTo>
                  <a:cubicBezTo>
                    <a:pt x="6608" y="16200"/>
                    <a:pt x="5400" y="14992"/>
                    <a:pt x="5400" y="13501"/>
                  </a:cubicBezTo>
                  <a:lnTo>
                    <a:pt x="5400" y="5400"/>
                  </a:lnTo>
                  <a:lnTo>
                    <a:pt x="0" y="5400"/>
                  </a:lnTo>
                  <a:lnTo>
                    <a:pt x="0" y="13501"/>
                  </a:lnTo>
                  <a:cubicBezTo>
                    <a:pt x="0" y="17974"/>
                    <a:pt x="3626" y="21600"/>
                    <a:pt x="8099" y="21600"/>
                  </a:cubicBezTo>
                  <a:lnTo>
                    <a:pt x="10800" y="21600"/>
                  </a:lnTo>
                  <a:cubicBezTo>
                    <a:pt x="15273" y="21600"/>
                    <a:pt x="18899" y="17974"/>
                    <a:pt x="18899" y="13501"/>
                  </a:cubicBezTo>
                  <a:lnTo>
                    <a:pt x="18899" y="5400"/>
                  </a:lnTo>
                  <a:close/>
                </a:path>
              </a:pathLst>
            </a:custGeom>
            <a:solidFill>
              <a:srgbClr val="987101"/>
            </a:solidFill>
            <a:ln w="12700" cap="flat">
              <a:noFill/>
              <a:miter lim="400000"/>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sp>
          <p:nvSpPr>
            <p:cNvPr id="1017" name="Shape"/>
            <p:cNvSpPr/>
            <p:nvPr/>
          </p:nvSpPr>
          <p:spPr>
            <a:xfrm>
              <a:off x="0" y="0"/>
              <a:ext cx="1143001" cy="838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990" y="1350"/>
                  </a:moveTo>
                  <a:lnTo>
                    <a:pt x="990" y="20250"/>
                  </a:lnTo>
                  <a:lnTo>
                    <a:pt x="20610" y="20250"/>
                  </a:lnTo>
                  <a:lnTo>
                    <a:pt x="20610" y="1350"/>
                  </a:lnTo>
                  <a:close/>
                  <a:moveTo>
                    <a:pt x="0" y="0"/>
                  </a:moveTo>
                  <a:lnTo>
                    <a:pt x="990" y="1350"/>
                  </a:lnTo>
                  <a:moveTo>
                    <a:pt x="0" y="21600"/>
                  </a:moveTo>
                  <a:lnTo>
                    <a:pt x="990" y="20250"/>
                  </a:lnTo>
                  <a:moveTo>
                    <a:pt x="21600" y="21600"/>
                  </a:moveTo>
                  <a:lnTo>
                    <a:pt x="20610" y="20250"/>
                  </a:lnTo>
                  <a:moveTo>
                    <a:pt x="21600" y="0"/>
                  </a:moveTo>
                  <a:lnTo>
                    <a:pt x="20610" y="1350"/>
                  </a:lnTo>
                  <a:moveTo>
                    <a:pt x="15750" y="7425"/>
                  </a:moveTo>
                  <a:lnTo>
                    <a:pt x="13275" y="4050"/>
                  </a:lnTo>
                  <a:lnTo>
                    <a:pt x="10800" y="7425"/>
                  </a:lnTo>
                  <a:lnTo>
                    <a:pt x="12037" y="7425"/>
                  </a:lnTo>
                  <a:lnTo>
                    <a:pt x="12037" y="12488"/>
                  </a:lnTo>
                  <a:cubicBezTo>
                    <a:pt x="12037" y="13420"/>
                    <a:pt x="11484" y="14175"/>
                    <a:pt x="10800" y="14175"/>
                  </a:cubicBezTo>
                  <a:lnTo>
                    <a:pt x="9563" y="14175"/>
                  </a:lnTo>
                  <a:cubicBezTo>
                    <a:pt x="8879" y="14175"/>
                    <a:pt x="8325" y="13420"/>
                    <a:pt x="8325" y="12488"/>
                  </a:cubicBezTo>
                  <a:lnTo>
                    <a:pt x="8325" y="7425"/>
                  </a:lnTo>
                  <a:lnTo>
                    <a:pt x="5850" y="7425"/>
                  </a:lnTo>
                  <a:lnTo>
                    <a:pt x="5850" y="12488"/>
                  </a:lnTo>
                  <a:cubicBezTo>
                    <a:pt x="5850" y="15284"/>
                    <a:pt x="7512" y="17550"/>
                    <a:pt x="9563" y="17550"/>
                  </a:cubicBezTo>
                  <a:lnTo>
                    <a:pt x="10800" y="17550"/>
                  </a:lnTo>
                  <a:cubicBezTo>
                    <a:pt x="12850" y="17550"/>
                    <a:pt x="14512" y="15284"/>
                    <a:pt x="14512" y="12488"/>
                  </a:cubicBezTo>
                  <a:lnTo>
                    <a:pt x="14512" y="7425"/>
                  </a:lnTo>
                  <a:close/>
                </a:path>
              </a:pathLst>
            </a:custGeom>
            <a:noFill/>
            <a:ln w="9525" cap="flat">
              <a:solidFill>
                <a:srgbClr val="000000"/>
              </a:solidFill>
              <a:prstDash val="solid"/>
              <a:round/>
            </a:ln>
            <a:effectLst/>
          </p:spPr>
          <p:txBody>
            <a:bodyPr wrap="square" lIns="45719" tIns="45719" rIns="45719" bIns="45719" numCol="1" anchor="ctr">
              <a:noAutofit/>
            </a:bodyPr>
            <a:lstStyle/>
            <a:p>
              <a:pPr>
                <a:defRPr sz="1800">
                  <a:latin typeface="Constantia"/>
                  <a:ea typeface="Constantia"/>
                  <a:cs typeface="Constantia"/>
                  <a:sym typeface="Constantia"/>
                </a:defRPr>
              </a:pPr>
            </a:p>
          </p:txBody>
        </p:sp>
      </p:gr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grpSp>
        <p:nvGrpSpPr>
          <p:cNvPr id="1024" name="Group"/>
          <p:cNvGrpSpPr/>
          <p:nvPr/>
        </p:nvGrpSpPr>
        <p:grpSpPr>
          <a:xfrm>
            <a:off x="-304801" y="1904999"/>
            <a:ext cx="9829801" cy="2362201"/>
            <a:chOff x="0" y="0"/>
            <a:chExt cx="9829800" cy="2362200"/>
          </a:xfrm>
        </p:grpSpPr>
        <p:sp>
          <p:nvSpPr>
            <p:cNvPr id="1020" name="Line"/>
            <p:cNvSpPr/>
            <p:nvPr/>
          </p:nvSpPr>
          <p:spPr>
            <a:xfrm>
              <a:off x="0" y="1259839"/>
              <a:ext cx="9829800" cy="1"/>
            </a:xfrm>
            <a:prstGeom prst="line">
              <a:avLst/>
            </a:prstGeom>
            <a:noFill/>
            <a:ln w="57150" cap="flat">
              <a:solidFill>
                <a:srgbClr val="000000"/>
              </a:solidFill>
              <a:prstDash val="solid"/>
              <a:round/>
            </a:ln>
            <a:effectLst/>
          </p:spPr>
          <p:txBody>
            <a:bodyPr wrap="square" lIns="45719" tIns="45719" rIns="45719" bIns="45719" numCol="1" anchor="t">
              <a:noAutofit/>
            </a:bodyPr>
            <a:lstStyle/>
            <a:p>
              <a:pPr/>
            </a:p>
          </p:txBody>
        </p:sp>
        <p:grpSp>
          <p:nvGrpSpPr>
            <p:cNvPr id="1023" name="Group"/>
            <p:cNvGrpSpPr/>
            <p:nvPr/>
          </p:nvGrpSpPr>
          <p:grpSpPr>
            <a:xfrm>
              <a:off x="627062" y="-1"/>
              <a:ext cx="8534401" cy="2362201"/>
              <a:chOff x="0" y="0"/>
              <a:chExt cx="8534400" cy="2362200"/>
            </a:xfrm>
          </p:grpSpPr>
          <p:sp>
            <p:nvSpPr>
              <p:cNvPr id="1021" name="Shape"/>
              <p:cNvSpPr/>
              <p:nvPr/>
            </p:nvSpPr>
            <p:spPr>
              <a:xfrm>
                <a:off x="0" y="0"/>
                <a:ext cx="8534401" cy="23622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747" y="0"/>
                    </a:moveTo>
                    <a:cubicBezTo>
                      <a:pt x="335" y="0"/>
                      <a:pt x="0" y="1209"/>
                      <a:pt x="0" y="2700"/>
                    </a:cubicBezTo>
                    <a:lnTo>
                      <a:pt x="0" y="18900"/>
                    </a:lnTo>
                    <a:cubicBezTo>
                      <a:pt x="0" y="20391"/>
                      <a:pt x="335" y="21600"/>
                      <a:pt x="747" y="21600"/>
                    </a:cubicBezTo>
                    <a:lnTo>
                      <a:pt x="20853" y="21600"/>
                    </a:lnTo>
                    <a:cubicBezTo>
                      <a:pt x="21265" y="21600"/>
                      <a:pt x="21600" y="20391"/>
                      <a:pt x="21600" y="18900"/>
                    </a:cubicBezTo>
                    <a:lnTo>
                      <a:pt x="21600" y="2700"/>
                    </a:lnTo>
                    <a:cubicBezTo>
                      <a:pt x="21600" y="1209"/>
                      <a:pt x="21265" y="0"/>
                      <a:pt x="20853" y="0"/>
                    </a:cubicBezTo>
                    <a:close/>
                  </a:path>
                </a:pathLst>
              </a:custGeom>
              <a:solidFill>
                <a:srgbClr val="CC99FF"/>
              </a:solidFill>
              <a:ln w="38100" cap="flat">
                <a:solidFill>
                  <a:srgbClr val="000000"/>
                </a:solidFill>
                <a:prstDash val="solid"/>
                <a:round/>
              </a:ln>
              <a:effectLst/>
            </p:spPr>
            <p:txBody>
              <a:bodyPr wrap="square" lIns="45719" tIns="45719" rIns="45719" bIns="45719" numCol="1" anchor="ctr">
                <a:noAutofit/>
              </a:bodyPr>
              <a:lstStyle/>
              <a:p>
                <a:pPr algn="ctr">
                  <a:defRPr b="1" sz="4800">
                    <a:latin typeface="Tahoma"/>
                    <a:ea typeface="Tahoma"/>
                    <a:cs typeface="Tahoma"/>
                    <a:sym typeface="Tahoma"/>
                  </a:defRPr>
                </a:pPr>
              </a:p>
            </p:txBody>
          </p:sp>
          <p:sp>
            <p:nvSpPr>
              <p:cNvPr id="1022" name="Thanks for playing!"/>
              <p:cNvSpPr txBox="1"/>
              <p:nvPr/>
            </p:nvSpPr>
            <p:spPr>
              <a:xfrm>
                <a:off x="86504" y="767079"/>
                <a:ext cx="8361392" cy="828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lvl1pPr algn="ctr">
                  <a:defRPr b="1" sz="4800">
                    <a:latin typeface="Tahoma"/>
                    <a:ea typeface="Tahoma"/>
                    <a:cs typeface="Tahoma"/>
                    <a:sym typeface="Tahoma"/>
                  </a:defRPr>
                </a:lvl1pPr>
              </a:lstStyle>
              <a:p>
                <a:pPr/>
                <a:r>
                  <a:t>Thanks for playing!</a:t>
                </a:r>
              </a:p>
            </p:txBody>
          </p:sp>
        </p:gr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6" presetID="23" grpId="1" fill="hold">
                                  <p:stCondLst>
                                    <p:cond delay="0"/>
                                  </p:stCondLst>
                                  <p:iterate type="el" backwards="0">
                                    <p:tmAbs val="0"/>
                                  </p:iterate>
                                  <p:childTnLst>
                                    <p:set>
                                      <p:cBhvr>
                                        <p:cTn id="6" fill="hold"/>
                                        <p:tgtEl>
                                          <p:spTgt spid="1024"/>
                                        </p:tgtEl>
                                        <p:attrNameLst>
                                          <p:attrName>style.visibility</p:attrName>
                                        </p:attrNameLst>
                                      </p:cBhvr>
                                      <p:to>
                                        <p:strVal val="visible"/>
                                      </p:to>
                                    </p:set>
                                    <p:anim calcmode="lin" valueType="num">
                                      <p:cBhvr>
                                        <p:cTn id="7" dur="500" fill="hold"/>
                                        <p:tgtEl>
                                          <p:spTgt spid="1024"/>
                                        </p:tgtEl>
                                        <p:attrNameLst>
                                          <p:attrName>ppt_w</p:attrName>
                                        </p:attrNameLst>
                                      </p:cBhvr>
                                      <p:tavLst>
                                        <p:tav tm="0">
                                          <p:val>
                                            <p:fltVal val="0"/>
                                          </p:val>
                                        </p:tav>
                                        <p:tav tm="100000">
                                          <p:val>
                                            <p:strVal val="#ppt_w"/>
                                          </p:val>
                                        </p:tav>
                                      </p:tavLst>
                                    </p:anim>
                                    <p:anim calcmode="lin" valueType="num">
                                      <p:cBhvr>
                                        <p:cTn id="8" dur="500" fill="hold"/>
                                        <p:tgtEl>
                                          <p:spTgt spid="102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24" grpId="1"/>
    </p:bldLst>
  </p:timing>
</p:sld>
</file>

<file path=ppt/theme/theme1.xml><?xml version="1.0" encoding="utf-8"?>
<a:theme xmlns:a="http://schemas.openxmlformats.org/drawingml/2006/main" xmlns:r="http://schemas.openxmlformats.org/officeDocument/2006/relationships" name="Austin">
  <a:themeElements>
    <a:clrScheme name="Austin">
      <a:dk1>
        <a:srgbClr val="000000"/>
      </a:dk1>
      <a:lt1>
        <a:srgbClr val="FFFFFF"/>
      </a:lt1>
      <a:dk2>
        <a:srgbClr val="A7A7A7"/>
      </a:dk2>
      <a:lt2>
        <a:srgbClr val="535353"/>
      </a:lt2>
      <a:accent1>
        <a:srgbClr val="94C600"/>
      </a:accent1>
      <a:accent2>
        <a:srgbClr val="71685A"/>
      </a:accent2>
      <a:accent3>
        <a:srgbClr val="9BBB59"/>
      </a:accent3>
      <a:accent4>
        <a:srgbClr val="8064A2"/>
      </a:accent4>
      <a:accent5>
        <a:srgbClr val="4BACC6"/>
      </a:accent5>
      <a:accent6>
        <a:srgbClr val="F79646"/>
      </a:accent6>
      <a:hlink>
        <a:srgbClr val="0000FF"/>
      </a:hlink>
      <a:folHlink>
        <a:srgbClr val="FF00FF"/>
      </a:folHlink>
    </a:clrScheme>
    <a:fontScheme name="Austin">
      <a:majorFont>
        <a:latin typeface="Helvetica"/>
        <a:ea typeface="Helvetica"/>
        <a:cs typeface="Helvetica"/>
      </a:majorFont>
      <a:minorFont>
        <a:latin typeface="Times New Roman"/>
        <a:ea typeface="Times New Roman"/>
        <a:cs typeface="Times New Roman"/>
      </a:minorFont>
    </a:fontScheme>
    <a:fmtScheme name="Austi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Austin">
  <a:themeElements>
    <a:clrScheme name="Austin">
      <a:dk1>
        <a:srgbClr val="000000"/>
      </a:dk1>
      <a:lt1>
        <a:srgbClr val="FFFFFF"/>
      </a:lt1>
      <a:dk2>
        <a:srgbClr val="A7A7A7"/>
      </a:dk2>
      <a:lt2>
        <a:srgbClr val="535353"/>
      </a:lt2>
      <a:accent1>
        <a:srgbClr val="94C600"/>
      </a:accent1>
      <a:accent2>
        <a:srgbClr val="71685A"/>
      </a:accent2>
      <a:accent3>
        <a:srgbClr val="9BBB59"/>
      </a:accent3>
      <a:accent4>
        <a:srgbClr val="8064A2"/>
      </a:accent4>
      <a:accent5>
        <a:srgbClr val="4BACC6"/>
      </a:accent5>
      <a:accent6>
        <a:srgbClr val="F79646"/>
      </a:accent6>
      <a:hlink>
        <a:srgbClr val="0000FF"/>
      </a:hlink>
      <a:folHlink>
        <a:srgbClr val="FF00FF"/>
      </a:folHlink>
    </a:clrScheme>
    <a:fontScheme name="Austin">
      <a:majorFont>
        <a:latin typeface="Helvetica"/>
        <a:ea typeface="Helvetica"/>
        <a:cs typeface="Helvetica"/>
      </a:majorFont>
      <a:minorFont>
        <a:latin typeface="Times New Roman"/>
        <a:ea typeface="Times New Roman"/>
        <a:cs typeface="Times New Roman"/>
      </a:minorFont>
    </a:fontScheme>
    <a:fmtScheme name="Austi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4000" u="none" kumimoji="0" normalizeH="0">
            <a:ln>
              <a:noFill/>
            </a:ln>
            <a:solidFill>
              <a:srgbClr val="000000"/>
            </a:solidFill>
            <a:effectLst/>
            <a:uFillTx/>
            <a:latin typeface="Century Gothic"/>
            <a:ea typeface="Century Gothic"/>
            <a:cs typeface="Century Gothic"/>
            <a:sym typeface="Century Gothic"/>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